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4" r:id="rId3"/>
    <p:sldId id="263" r:id="rId4"/>
    <p:sldId id="256"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ace Almond - Maltese Road Primary School" initials="GAMRPS" lastIdx="1" clrIdx="0">
    <p:extLst>
      <p:ext uri="{19B8F6BF-5375-455C-9EA6-DF929625EA0E}">
        <p15:presenceInfo xmlns:p15="http://schemas.microsoft.com/office/powerpoint/2012/main" userId="S::g.almond@maltese.essex.sch.uk::1adfb115-9d4f-4a4e-9e2a-cbe08afe88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5" d="100"/>
          <a:sy n="105" d="100"/>
        </p:scale>
        <p:origin x="156"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ace Almond - Maltese Road Primary School" userId="1adfb115-9d4f-4a4e-9e2a-cbe08afe8847" providerId="ADAL" clId="{8B4CAA51-C4AE-456B-9D76-C3323E2C8408}"/>
    <pc:docChg chg="undo custSel addSld delSld modSld sldOrd">
      <pc:chgData name="Grace Almond - Maltese Road Primary School" userId="1adfb115-9d4f-4a4e-9e2a-cbe08afe8847" providerId="ADAL" clId="{8B4CAA51-C4AE-456B-9D76-C3323E2C8408}" dt="2024-01-31T08:22:55.073" v="349" actId="403"/>
      <pc:docMkLst>
        <pc:docMk/>
      </pc:docMkLst>
      <pc:sldChg chg="addSp delSp modSp mod addCm">
        <pc:chgData name="Grace Almond - Maltese Road Primary School" userId="1adfb115-9d4f-4a4e-9e2a-cbe08afe8847" providerId="ADAL" clId="{8B4CAA51-C4AE-456B-9D76-C3323E2C8408}" dt="2024-01-26T11:59:18.378" v="250" actId="207"/>
        <pc:sldMkLst>
          <pc:docMk/>
          <pc:sldMk cId="3443402267" sldId="256"/>
        </pc:sldMkLst>
        <pc:spChg chg="del mod">
          <ac:chgData name="Grace Almond - Maltese Road Primary School" userId="1adfb115-9d4f-4a4e-9e2a-cbe08afe8847" providerId="ADAL" clId="{8B4CAA51-C4AE-456B-9D76-C3323E2C8408}" dt="2024-01-26T11:56:39.319" v="122" actId="478"/>
          <ac:spMkLst>
            <pc:docMk/>
            <pc:sldMk cId="3443402267" sldId="256"/>
            <ac:spMk id="2" creationId="{6AC8F2D6-2C5A-4CD2-90A5-D5A832B240A0}"/>
          </ac:spMkLst>
        </pc:spChg>
        <pc:spChg chg="add mod">
          <ac:chgData name="Grace Almond - Maltese Road Primary School" userId="1adfb115-9d4f-4a4e-9e2a-cbe08afe8847" providerId="ADAL" clId="{8B4CAA51-C4AE-456B-9D76-C3323E2C8408}" dt="2024-01-26T11:56:50.089" v="126" actId="115"/>
          <ac:spMkLst>
            <pc:docMk/>
            <pc:sldMk cId="3443402267" sldId="256"/>
            <ac:spMk id="3" creationId="{7A0A441B-0145-4322-B6DE-A8E6918A3C4D}"/>
          </ac:spMkLst>
        </pc:spChg>
        <pc:spChg chg="add mod">
          <ac:chgData name="Grace Almond - Maltese Road Primary School" userId="1adfb115-9d4f-4a4e-9e2a-cbe08afe8847" providerId="ADAL" clId="{8B4CAA51-C4AE-456B-9D76-C3323E2C8408}" dt="2024-01-26T11:59:18.378" v="250" actId="207"/>
          <ac:spMkLst>
            <pc:docMk/>
            <pc:sldMk cId="3443402267" sldId="256"/>
            <ac:spMk id="6" creationId="{0DD03CF7-E744-4109-9665-87A299C9453E}"/>
          </ac:spMkLst>
        </pc:spChg>
        <pc:picChg chg="add del mod">
          <ac:chgData name="Grace Almond - Maltese Road Primary School" userId="1adfb115-9d4f-4a4e-9e2a-cbe08afe8847" providerId="ADAL" clId="{8B4CAA51-C4AE-456B-9D76-C3323E2C8408}" dt="2024-01-26T11:57:55.921" v="187" actId="478"/>
          <ac:picMkLst>
            <pc:docMk/>
            <pc:sldMk cId="3443402267" sldId="256"/>
            <ac:picMk id="5" creationId="{B0D5B27D-5DF2-41FE-812E-5175B44E496C}"/>
          </ac:picMkLst>
        </pc:picChg>
        <pc:picChg chg="add mod">
          <ac:chgData name="Grace Almond - Maltese Road Primary School" userId="1adfb115-9d4f-4a4e-9e2a-cbe08afe8847" providerId="ADAL" clId="{8B4CAA51-C4AE-456B-9D76-C3323E2C8408}" dt="2024-01-26T11:58:01.814" v="190" actId="14100"/>
          <ac:picMkLst>
            <pc:docMk/>
            <pc:sldMk cId="3443402267" sldId="256"/>
            <ac:picMk id="8" creationId="{A9089ACA-8FE7-4BA5-B240-4568C96BE2EE}"/>
          </ac:picMkLst>
        </pc:picChg>
      </pc:sldChg>
      <pc:sldChg chg="del">
        <pc:chgData name="Grace Almond - Maltese Road Primary School" userId="1adfb115-9d4f-4a4e-9e2a-cbe08afe8847" providerId="ADAL" clId="{8B4CAA51-C4AE-456B-9D76-C3323E2C8408}" dt="2024-01-26T11:47:16.768" v="0" actId="47"/>
        <pc:sldMkLst>
          <pc:docMk/>
          <pc:sldMk cId="1297400775" sldId="257"/>
        </pc:sldMkLst>
      </pc:sldChg>
      <pc:sldChg chg="del">
        <pc:chgData name="Grace Almond - Maltese Road Primary School" userId="1adfb115-9d4f-4a4e-9e2a-cbe08afe8847" providerId="ADAL" clId="{8B4CAA51-C4AE-456B-9D76-C3323E2C8408}" dt="2024-01-26T11:47:18.088" v="1" actId="47"/>
        <pc:sldMkLst>
          <pc:docMk/>
          <pc:sldMk cId="1544679373" sldId="258"/>
        </pc:sldMkLst>
      </pc:sldChg>
      <pc:sldChg chg="del">
        <pc:chgData name="Grace Almond - Maltese Road Primary School" userId="1adfb115-9d4f-4a4e-9e2a-cbe08afe8847" providerId="ADAL" clId="{8B4CAA51-C4AE-456B-9D76-C3323E2C8408}" dt="2024-01-26T11:47:20.773" v="2" actId="47"/>
        <pc:sldMkLst>
          <pc:docMk/>
          <pc:sldMk cId="2803129903" sldId="259"/>
        </pc:sldMkLst>
      </pc:sldChg>
      <pc:sldChg chg="delSp modSp mod">
        <pc:chgData name="Grace Almond - Maltese Road Primary School" userId="1adfb115-9d4f-4a4e-9e2a-cbe08afe8847" providerId="ADAL" clId="{8B4CAA51-C4AE-456B-9D76-C3323E2C8408}" dt="2024-01-31T08:22:55.073" v="349" actId="403"/>
        <pc:sldMkLst>
          <pc:docMk/>
          <pc:sldMk cId="822106220" sldId="260"/>
        </pc:sldMkLst>
        <pc:spChg chg="mod">
          <ac:chgData name="Grace Almond - Maltese Road Primary School" userId="1adfb115-9d4f-4a4e-9e2a-cbe08afe8847" providerId="ADAL" clId="{8B4CAA51-C4AE-456B-9D76-C3323E2C8408}" dt="2024-01-31T08:22:55.073" v="349" actId="403"/>
          <ac:spMkLst>
            <pc:docMk/>
            <pc:sldMk cId="822106220" sldId="260"/>
            <ac:spMk id="3" creationId="{1AFB39DA-C8A9-4C82-A37D-C82F4A27699E}"/>
          </ac:spMkLst>
        </pc:spChg>
        <pc:spChg chg="del mod">
          <ac:chgData name="Grace Almond - Maltese Road Primary School" userId="1adfb115-9d4f-4a4e-9e2a-cbe08afe8847" providerId="ADAL" clId="{8B4CAA51-C4AE-456B-9D76-C3323E2C8408}" dt="2024-01-31T08:22:26.785" v="321" actId="478"/>
          <ac:spMkLst>
            <pc:docMk/>
            <pc:sldMk cId="822106220" sldId="260"/>
            <ac:spMk id="4" creationId="{8119821A-3379-4705-880F-7C59A0B44488}"/>
          </ac:spMkLst>
        </pc:spChg>
        <pc:spChg chg="del">
          <ac:chgData name="Grace Almond - Maltese Road Primary School" userId="1adfb115-9d4f-4a4e-9e2a-cbe08afe8847" providerId="ADAL" clId="{8B4CAA51-C4AE-456B-9D76-C3323E2C8408}" dt="2024-01-31T08:22:29.455" v="323" actId="478"/>
          <ac:spMkLst>
            <pc:docMk/>
            <pc:sldMk cId="822106220" sldId="260"/>
            <ac:spMk id="7" creationId="{87731085-9106-4F51-90BB-20915D1B9CD6}"/>
          </ac:spMkLst>
        </pc:spChg>
        <pc:spChg chg="del">
          <ac:chgData name="Grace Almond - Maltese Road Primary School" userId="1adfb115-9d4f-4a4e-9e2a-cbe08afe8847" providerId="ADAL" clId="{8B4CAA51-C4AE-456B-9D76-C3323E2C8408}" dt="2024-01-31T08:22:28.042" v="322" actId="478"/>
          <ac:spMkLst>
            <pc:docMk/>
            <pc:sldMk cId="822106220" sldId="260"/>
            <ac:spMk id="8" creationId="{68C650C6-B380-4CB4-B359-A38594D56785}"/>
          </ac:spMkLst>
        </pc:spChg>
        <pc:picChg chg="del">
          <ac:chgData name="Grace Almond - Maltese Road Primary School" userId="1adfb115-9d4f-4a4e-9e2a-cbe08afe8847" providerId="ADAL" clId="{8B4CAA51-C4AE-456B-9D76-C3323E2C8408}" dt="2024-01-31T08:22:25.562" v="319" actId="478"/>
          <ac:picMkLst>
            <pc:docMk/>
            <pc:sldMk cId="822106220" sldId="260"/>
            <ac:picMk id="6" creationId="{D4E7B81B-96EB-4C27-A435-B53AF523A462}"/>
          </ac:picMkLst>
        </pc:picChg>
      </pc:sldChg>
      <pc:sldChg chg="del">
        <pc:chgData name="Grace Almond - Maltese Road Primary School" userId="1adfb115-9d4f-4a4e-9e2a-cbe08afe8847" providerId="ADAL" clId="{8B4CAA51-C4AE-456B-9D76-C3323E2C8408}" dt="2024-01-26T11:47:21.353" v="3" actId="47"/>
        <pc:sldMkLst>
          <pc:docMk/>
          <pc:sldMk cId="1076789821" sldId="262"/>
        </pc:sldMkLst>
      </pc:sldChg>
      <pc:sldChg chg="modSp add del mod">
        <pc:chgData name="Grace Almond - Maltese Road Primary School" userId="1adfb115-9d4f-4a4e-9e2a-cbe08afe8847" providerId="ADAL" clId="{8B4CAA51-C4AE-456B-9D76-C3323E2C8408}" dt="2024-01-26T11:59:23.501" v="251" actId="2696"/>
        <pc:sldMkLst>
          <pc:docMk/>
          <pc:sldMk cId="1644925145" sldId="262"/>
        </pc:sldMkLst>
        <pc:spChg chg="mod">
          <ac:chgData name="Grace Almond - Maltese Road Primary School" userId="1adfb115-9d4f-4a4e-9e2a-cbe08afe8847" providerId="ADAL" clId="{8B4CAA51-C4AE-456B-9D76-C3323E2C8408}" dt="2024-01-26T11:48:36.901" v="16" actId="14100"/>
          <ac:spMkLst>
            <pc:docMk/>
            <pc:sldMk cId="1644925145" sldId="262"/>
            <ac:spMk id="2" creationId="{6AC8F2D6-2C5A-4CD2-90A5-D5A832B240A0}"/>
          </ac:spMkLst>
        </pc:spChg>
      </pc:sldChg>
      <pc:sldChg chg="new del">
        <pc:chgData name="Grace Almond - Maltese Road Primary School" userId="1adfb115-9d4f-4a4e-9e2a-cbe08afe8847" providerId="ADAL" clId="{8B4CAA51-C4AE-456B-9D76-C3323E2C8408}" dt="2024-01-26T11:48:17.923" v="9" actId="680"/>
        <pc:sldMkLst>
          <pc:docMk/>
          <pc:sldMk cId="3750935907" sldId="262"/>
        </pc:sldMkLst>
      </pc:sldChg>
      <pc:sldChg chg="new del">
        <pc:chgData name="Grace Almond - Maltese Road Primary School" userId="1adfb115-9d4f-4a4e-9e2a-cbe08afe8847" providerId="ADAL" clId="{8B4CAA51-C4AE-456B-9D76-C3323E2C8408}" dt="2024-01-26T11:48:17.547" v="8" actId="680"/>
        <pc:sldMkLst>
          <pc:docMk/>
          <pc:sldMk cId="2684300165" sldId="263"/>
        </pc:sldMkLst>
      </pc:sldChg>
      <pc:sldChg chg="modSp add mod ord">
        <pc:chgData name="Grace Almond - Maltese Road Primary School" userId="1adfb115-9d4f-4a4e-9e2a-cbe08afe8847" providerId="ADAL" clId="{8B4CAA51-C4AE-456B-9D76-C3323E2C8408}" dt="2024-01-26T11:57:15.416" v="132"/>
        <pc:sldMkLst>
          <pc:docMk/>
          <pc:sldMk cId="2810944526" sldId="263"/>
        </pc:sldMkLst>
        <pc:spChg chg="mod">
          <ac:chgData name="Grace Almond - Maltese Road Primary School" userId="1adfb115-9d4f-4a4e-9e2a-cbe08afe8847" providerId="ADAL" clId="{8B4CAA51-C4AE-456B-9D76-C3323E2C8408}" dt="2024-01-26T11:57:06.029" v="130" actId="20577"/>
          <ac:spMkLst>
            <pc:docMk/>
            <pc:sldMk cId="2810944526" sldId="263"/>
            <ac:spMk id="6" creationId="{0DD03CF7-E744-4109-9665-87A299C9453E}"/>
          </ac:spMkLst>
        </pc:spChg>
      </pc:sldChg>
      <pc:sldChg chg="addSp delSp modSp add mod">
        <pc:chgData name="Grace Almond - Maltese Road Primary School" userId="1adfb115-9d4f-4a4e-9e2a-cbe08afe8847" providerId="ADAL" clId="{8B4CAA51-C4AE-456B-9D76-C3323E2C8408}" dt="2024-01-31T08:21:12.794" v="317" actId="20577"/>
        <pc:sldMkLst>
          <pc:docMk/>
          <pc:sldMk cId="2419902664" sldId="264"/>
        </pc:sldMkLst>
        <pc:spChg chg="add mod">
          <ac:chgData name="Grace Almond - Maltese Road Primary School" userId="1adfb115-9d4f-4a4e-9e2a-cbe08afe8847" providerId="ADAL" clId="{8B4CAA51-C4AE-456B-9D76-C3323E2C8408}" dt="2024-01-31T08:21:12.794" v="317" actId="20577"/>
          <ac:spMkLst>
            <pc:docMk/>
            <pc:sldMk cId="2419902664" sldId="264"/>
            <ac:spMk id="2" creationId="{7F7BBC57-4180-414F-87C2-215FF9693949}"/>
          </ac:spMkLst>
        </pc:spChg>
        <pc:spChg chg="mod">
          <ac:chgData name="Grace Almond - Maltese Road Primary School" userId="1adfb115-9d4f-4a4e-9e2a-cbe08afe8847" providerId="ADAL" clId="{8B4CAA51-C4AE-456B-9D76-C3323E2C8408}" dt="2024-01-26T12:00:16.594" v="266" actId="1076"/>
          <ac:spMkLst>
            <pc:docMk/>
            <pc:sldMk cId="2419902664" sldId="264"/>
            <ac:spMk id="4" creationId="{7153C398-4297-452F-BE42-55603966861D}"/>
          </ac:spMkLst>
        </pc:spChg>
        <pc:picChg chg="add del mod">
          <ac:chgData name="Grace Almond - Maltese Road Primary School" userId="1adfb115-9d4f-4a4e-9e2a-cbe08afe8847" providerId="ADAL" clId="{8B4CAA51-C4AE-456B-9D76-C3323E2C8408}" dt="2024-01-26T12:00:13.377" v="265" actId="1076"/>
          <ac:picMkLst>
            <pc:docMk/>
            <pc:sldMk cId="2419902664" sldId="264"/>
            <ac:picMk id="5" creationId="{9DA1DA24-5C0E-4B95-8514-8DEC5878C74E}"/>
          </ac:picMkLst>
        </pc:picChg>
      </pc:sldChg>
      <pc:sldChg chg="delSp add del mod">
        <pc:chgData name="Grace Almond - Maltese Road Primary School" userId="1adfb115-9d4f-4a4e-9e2a-cbe08afe8847" providerId="ADAL" clId="{8B4CAA51-C4AE-456B-9D76-C3323E2C8408}" dt="2024-01-31T08:21:58.984" v="318" actId="2696"/>
        <pc:sldMkLst>
          <pc:docMk/>
          <pc:sldMk cId="2265650277" sldId="265"/>
        </pc:sldMkLst>
        <pc:spChg chg="del">
          <ac:chgData name="Grace Almond - Maltese Road Primary School" userId="1adfb115-9d4f-4a4e-9e2a-cbe08afe8847" providerId="ADAL" clId="{8B4CAA51-C4AE-456B-9D76-C3323E2C8408}" dt="2024-01-26T11:59:32.970" v="255" actId="478"/>
          <ac:spMkLst>
            <pc:docMk/>
            <pc:sldMk cId="2265650277" sldId="265"/>
            <ac:spMk id="3" creationId="{7A0A441B-0145-4322-B6DE-A8E6918A3C4D}"/>
          </ac:spMkLst>
        </pc:spChg>
        <pc:spChg chg="del">
          <ac:chgData name="Grace Almond - Maltese Road Primary School" userId="1adfb115-9d4f-4a4e-9e2a-cbe08afe8847" providerId="ADAL" clId="{8B4CAA51-C4AE-456B-9D76-C3323E2C8408}" dt="2024-01-26T11:59:30.519" v="254" actId="478"/>
          <ac:spMkLst>
            <pc:docMk/>
            <pc:sldMk cId="2265650277" sldId="265"/>
            <ac:spMk id="6" creationId="{0DD03CF7-E744-4109-9665-87A299C9453E}"/>
          </ac:spMkLst>
        </pc:spChg>
        <pc:picChg chg="del">
          <ac:chgData name="Grace Almond - Maltese Road Primary School" userId="1adfb115-9d4f-4a4e-9e2a-cbe08afe8847" providerId="ADAL" clId="{8B4CAA51-C4AE-456B-9D76-C3323E2C8408}" dt="2024-01-26T11:59:28.666" v="253" actId="478"/>
          <ac:picMkLst>
            <pc:docMk/>
            <pc:sldMk cId="2265650277" sldId="265"/>
            <ac:picMk id="8" creationId="{A9089ACA-8FE7-4BA5-B240-4568C96BE2EE}"/>
          </ac:picMkLst>
        </pc:pic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4-01-26T11:53:55.288" idx="1">
    <p:pos x="10" y="10"/>
    <p:text/>
    <p:extLst>
      <p:ext uri="{C676402C-5697-4E1C-873F-D02D1690AC5C}">
        <p15:threadingInfo xmlns:p15="http://schemas.microsoft.com/office/powerpoint/2012/main" timeZoneBias="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A7CF1-B794-4410-A04C-038259D1C84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2B225D15-16EA-4988-B46A-D77AE50FC4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EC7C71AA-9567-41BD-9333-0DAA6F47D6FC}"/>
              </a:ext>
            </a:extLst>
          </p:cNvPr>
          <p:cNvSpPr>
            <a:spLocks noGrp="1"/>
          </p:cNvSpPr>
          <p:nvPr>
            <p:ph type="dt" sz="half" idx="10"/>
          </p:nvPr>
        </p:nvSpPr>
        <p:spPr/>
        <p:txBody>
          <a:bodyPr/>
          <a:lstStyle/>
          <a:p>
            <a:fld id="{0C0DBBB0-EDBC-49F2-8F58-7970C75BC6BE}" type="datetimeFigureOut">
              <a:rPr lang="en-GB" smtClean="0"/>
              <a:t>31/01/2024</a:t>
            </a:fld>
            <a:endParaRPr lang="en-GB"/>
          </a:p>
        </p:txBody>
      </p:sp>
      <p:sp>
        <p:nvSpPr>
          <p:cNvPr id="5" name="Footer Placeholder 4">
            <a:extLst>
              <a:ext uri="{FF2B5EF4-FFF2-40B4-BE49-F238E27FC236}">
                <a16:creationId xmlns:a16="http://schemas.microsoft.com/office/drawing/2014/main" id="{CD5297D4-2AC1-40F8-BBC5-C239B92B1F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CD639F-7741-4AF9-91A0-179A7CEBF37B}"/>
              </a:ext>
            </a:extLst>
          </p:cNvPr>
          <p:cNvSpPr>
            <a:spLocks noGrp="1"/>
          </p:cNvSpPr>
          <p:nvPr>
            <p:ph type="sldNum" sz="quarter" idx="12"/>
          </p:nvPr>
        </p:nvSpPr>
        <p:spPr/>
        <p:txBody>
          <a:bodyPr/>
          <a:lstStyle/>
          <a:p>
            <a:fld id="{FC88C6A9-061D-4305-A683-CB3E28092C2A}" type="slidenum">
              <a:rPr lang="en-GB" smtClean="0"/>
              <a:t>‹#›</a:t>
            </a:fld>
            <a:endParaRPr lang="en-GB"/>
          </a:p>
        </p:txBody>
      </p:sp>
    </p:spTree>
    <p:extLst>
      <p:ext uri="{BB962C8B-B14F-4D97-AF65-F5344CB8AC3E}">
        <p14:creationId xmlns:p14="http://schemas.microsoft.com/office/powerpoint/2010/main" val="1467544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5467C-BBBA-4C9A-AE63-9BC40FDEB735}"/>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B67A6EF7-0336-4D6A-AD30-B95A70B341D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B418509-9DBF-40F6-B335-E6235CDCE74C}"/>
              </a:ext>
            </a:extLst>
          </p:cNvPr>
          <p:cNvSpPr>
            <a:spLocks noGrp="1"/>
          </p:cNvSpPr>
          <p:nvPr>
            <p:ph type="dt" sz="half" idx="10"/>
          </p:nvPr>
        </p:nvSpPr>
        <p:spPr/>
        <p:txBody>
          <a:bodyPr/>
          <a:lstStyle/>
          <a:p>
            <a:fld id="{0C0DBBB0-EDBC-49F2-8F58-7970C75BC6BE}" type="datetimeFigureOut">
              <a:rPr lang="en-GB" smtClean="0"/>
              <a:t>31/01/2024</a:t>
            </a:fld>
            <a:endParaRPr lang="en-GB"/>
          </a:p>
        </p:txBody>
      </p:sp>
      <p:sp>
        <p:nvSpPr>
          <p:cNvPr id="5" name="Footer Placeholder 4">
            <a:extLst>
              <a:ext uri="{FF2B5EF4-FFF2-40B4-BE49-F238E27FC236}">
                <a16:creationId xmlns:a16="http://schemas.microsoft.com/office/drawing/2014/main" id="{C3FB5707-68E2-4FDF-BB31-72279A8E17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060396-9614-4628-8818-52A148D4593D}"/>
              </a:ext>
            </a:extLst>
          </p:cNvPr>
          <p:cNvSpPr>
            <a:spLocks noGrp="1"/>
          </p:cNvSpPr>
          <p:nvPr>
            <p:ph type="sldNum" sz="quarter" idx="12"/>
          </p:nvPr>
        </p:nvSpPr>
        <p:spPr/>
        <p:txBody>
          <a:bodyPr/>
          <a:lstStyle/>
          <a:p>
            <a:fld id="{FC88C6A9-061D-4305-A683-CB3E28092C2A}" type="slidenum">
              <a:rPr lang="en-GB" smtClean="0"/>
              <a:t>‹#›</a:t>
            </a:fld>
            <a:endParaRPr lang="en-GB"/>
          </a:p>
        </p:txBody>
      </p:sp>
    </p:spTree>
    <p:extLst>
      <p:ext uri="{BB962C8B-B14F-4D97-AF65-F5344CB8AC3E}">
        <p14:creationId xmlns:p14="http://schemas.microsoft.com/office/powerpoint/2010/main" val="505141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D5171EB-B468-4B4F-A52E-76D4AF50B1ED}"/>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C4F9F3E2-453E-4F36-9EF4-7589AB87F09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8B595F8-D541-49BA-A4C1-A53061892380}"/>
              </a:ext>
            </a:extLst>
          </p:cNvPr>
          <p:cNvSpPr>
            <a:spLocks noGrp="1"/>
          </p:cNvSpPr>
          <p:nvPr>
            <p:ph type="dt" sz="half" idx="10"/>
          </p:nvPr>
        </p:nvSpPr>
        <p:spPr/>
        <p:txBody>
          <a:bodyPr/>
          <a:lstStyle/>
          <a:p>
            <a:fld id="{0C0DBBB0-EDBC-49F2-8F58-7970C75BC6BE}" type="datetimeFigureOut">
              <a:rPr lang="en-GB" smtClean="0"/>
              <a:t>31/01/2024</a:t>
            </a:fld>
            <a:endParaRPr lang="en-GB"/>
          </a:p>
        </p:txBody>
      </p:sp>
      <p:sp>
        <p:nvSpPr>
          <p:cNvPr id="5" name="Footer Placeholder 4">
            <a:extLst>
              <a:ext uri="{FF2B5EF4-FFF2-40B4-BE49-F238E27FC236}">
                <a16:creationId xmlns:a16="http://schemas.microsoft.com/office/drawing/2014/main" id="{390159CD-5D63-4627-9501-494B412411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1ED9F6-BC3C-4B13-9647-DD13FA060344}"/>
              </a:ext>
            </a:extLst>
          </p:cNvPr>
          <p:cNvSpPr>
            <a:spLocks noGrp="1"/>
          </p:cNvSpPr>
          <p:nvPr>
            <p:ph type="sldNum" sz="quarter" idx="12"/>
          </p:nvPr>
        </p:nvSpPr>
        <p:spPr/>
        <p:txBody>
          <a:bodyPr/>
          <a:lstStyle/>
          <a:p>
            <a:fld id="{FC88C6A9-061D-4305-A683-CB3E28092C2A}" type="slidenum">
              <a:rPr lang="en-GB" smtClean="0"/>
              <a:t>‹#›</a:t>
            </a:fld>
            <a:endParaRPr lang="en-GB"/>
          </a:p>
        </p:txBody>
      </p:sp>
    </p:spTree>
    <p:extLst>
      <p:ext uri="{BB962C8B-B14F-4D97-AF65-F5344CB8AC3E}">
        <p14:creationId xmlns:p14="http://schemas.microsoft.com/office/powerpoint/2010/main" val="2360995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354DD-B7AE-43A1-BBC1-71FADA0C587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84FC7F22-F48F-45E4-BAE1-5627C478C21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77D4454-81EA-4E0A-8490-25507B126A7E}"/>
              </a:ext>
            </a:extLst>
          </p:cNvPr>
          <p:cNvSpPr>
            <a:spLocks noGrp="1"/>
          </p:cNvSpPr>
          <p:nvPr>
            <p:ph type="dt" sz="half" idx="10"/>
          </p:nvPr>
        </p:nvSpPr>
        <p:spPr/>
        <p:txBody>
          <a:bodyPr/>
          <a:lstStyle/>
          <a:p>
            <a:fld id="{0C0DBBB0-EDBC-49F2-8F58-7970C75BC6BE}" type="datetimeFigureOut">
              <a:rPr lang="en-GB" smtClean="0"/>
              <a:t>31/01/2024</a:t>
            </a:fld>
            <a:endParaRPr lang="en-GB"/>
          </a:p>
        </p:txBody>
      </p:sp>
      <p:sp>
        <p:nvSpPr>
          <p:cNvPr id="5" name="Footer Placeholder 4">
            <a:extLst>
              <a:ext uri="{FF2B5EF4-FFF2-40B4-BE49-F238E27FC236}">
                <a16:creationId xmlns:a16="http://schemas.microsoft.com/office/drawing/2014/main" id="{22171ACE-16A2-47FA-8064-53774D7637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244E03-8635-45BC-9905-33C3FEB59163}"/>
              </a:ext>
            </a:extLst>
          </p:cNvPr>
          <p:cNvSpPr>
            <a:spLocks noGrp="1"/>
          </p:cNvSpPr>
          <p:nvPr>
            <p:ph type="sldNum" sz="quarter" idx="12"/>
          </p:nvPr>
        </p:nvSpPr>
        <p:spPr/>
        <p:txBody>
          <a:bodyPr/>
          <a:lstStyle/>
          <a:p>
            <a:fld id="{FC88C6A9-061D-4305-A683-CB3E28092C2A}" type="slidenum">
              <a:rPr lang="en-GB" smtClean="0"/>
              <a:t>‹#›</a:t>
            </a:fld>
            <a:endParaRPr lang="en-GB"/>
          </a:p>
        </p:txBody>
      </p:sp>
    </p:spTree>
    <p:extLst>
      <p:ext uri="{BB962C8B-B14F-4D97-AF65-F5344CB8AC3E}">
        <p14:creationId xmlns:p14="http://schemas.microsoft.com/office/powerpoint/2010/main" val="1560915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59E29-6C4F-4A53-9884-7B7D857E12A7}"/>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4292E253-96BB-465D-A2CD-851CA510BE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E5D4FF4-5D9F-45C2-B8CC-915ED6AF9EBB}"/>
              </a:ext>
            </a:extLst>
          </p:cNvPr>
          <p:cNvSpPr>
            <a:spLocks noGrp="1"/>
          </p:cNvSpPr>
          <p:nvPr>
            <p:ph type="dt" sz="half" idx="10"/>
          </p:nvPr>
        </p:nvSpPr>
        <p:spPr/>
        <p:txBody>
          <a:bodyPr/>
          <a:lstStyle/>
          <a:p>
            <a:fld id="{0C0DBBB0-EDBC-49F2-8F58-7970C75BC6BE}" type="datetimeFigureOut">
              <a:rPr lang="en-GB" smtClean="0"/>
              <a:t>31/01/2024</a:t>
            </a:fld>
            <a:endParaRPr lang="en-GB"/>
          </a:p>
        </p:txBody>
      </p:sp>
      <p:sp>
        <p:nvSpPr>
          <p:cNvPr id="5" name="Footer Placeholder 4">
            <a:extLst>
              <a:ext uri="{FF2B5EF4-FFF2-40B4-BE49-F238E27FC236}">
                <a16:creationId xmlns:a16="http://schemas.microsoft.com/office/drawing/2014/main" id="{658B2927-1EC7-4903-A889-1347BDE1DAB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735521-D937-4EFF-ACCE-307A0105A542}"/>
              </a:ext>
            </a:extLst>
          </p:cNvPr>
          <p:cNvSpPr>
            <a:spLocks noGrp="1"/>
          </p:cNvSpPr>
          <p:nvPr>
            <p:ph type="sldNum" sz="quarter" idx="12"/>
          </p:nvPr>
        </p:nvSpPr>
        <p:spPr/>
        <p:txBody>
          <a:bodyPr/>
          <a:lstStyle/>
          <a:p>
            <a:fld id="{FC88C6A9-061D-4305-A683-CB3E28092C2A}" type="slidenum">
              <a:rPr lang="en-GB" smtClean="0"/>
              <a:t>‹#›</a:t>
            </a:fld>
            <a:endParaRPr lang="en-GB"/>
          </a:p>
        </p:txBody>
      </p:sp>
    </p:spTree>
    <p:extLst>
      <p:ext uri="{BB962C8B-B14F-4D97-AF65-F5344CB8AC3E}">
        <p14:creationId xmlns:p14="http://schemas.microsoft.com/office/powerpoint/2010/main" val="86862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CE2C4-4EE7-4CB1-B419-CBE8D1F386F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3C597ED-81F9-4B1C-A62D-9DCEA535738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19727568-C42B-400F-ADDE-196E58B3F40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29DB87D9-235D-4C0C-99F2-9A287C265B68}"/>
              </a:ext>
            </a:extLst>
          </p:cNvPr>
          <p:cNvSpPr>
            <a:spLocks noGrp="1"/>
          </p:cNvSpPr>
          <p:nvPr>
            <p:ph type="dt" sz="half" idx="10"/>
          </p:nvPr>
        </p:nvSpPr>
        <p:spPr/>
        <p:txBody>
          <a:bodyPr/>
          <a:lstStyle/>
          <a:p>
            <a:fld id="{0C0DBBB0-EDBC-49F2-8F58-7970C75BC6BE}" type="datetimeFigureOut">
              <a:rPr lang="en-GB" smtClean="0"/>
              <a:t>31/01/2024</a:t>
            </a:fld>
            <a:endParaRPr lang="en-GB"/>
          </a:p>
        </p:txBody>
      </p:sp>
      <p:sp>
        <p:nvSpPr>
          <p:cNvPr id="6" name="Footer Placeholder 5">
            <a:extLst>
              <a:ext uri="{FF2B5EF4-FFF2-40B4-BE49-F238E27FC236}">
                <a16:creationId xmlns:a16="http://schemas.microsoft.com/office/drawing/2014/main" id="{5487A42B-74DA-4731-A522-F14616A4CA6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CD891EF-496D-43FD-8895-EA10A11D6EC3}"/>
              </a:ext>
            </a:extLst>
          </p:cNvPr>
          <p:cNvSpPr>
            <a:spLocks noGrp="1"/>
          </p:cNvSpPr>
          <p:nvPr>
            <p:ph type="sldNum" sz="quarter" idx="12"/>
          </p:nvPr>
        </p:nvSpPr>
        <p:spPr/>
        <p:txBody>
          <a:bodyPr/>
          <a:lstStyle/>
          <a:p>
            <a:fld id="{FC88C6A9-061D-4305-A683-CB3E28092C2A}" type="slidenum">
              <a:rPr lang="en-GB" smtClean="0"/>
              <a:t>‹#›</a:t>
            </a:fld>
            <a:endParaRPr lang="en-GB"/>
          </a:p>
        </p:txBody>
      </p:sp>
    </p:spTree>
    <p:extLst>
      <p:ext uri="{BB962C8B-B14F-4D97-AF65-F5344CB8AC3E}">
        <p14:creationId xmlns:p14="http://schemas.microsoft.com/office/powerpoint/2010/main" val="4092411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80F2A-C592-41E5-BE08-3294B0B3183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74B9D9FC-5B1F-4336-89E7-0FED6E014C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D80E7F1-AAF1-49A9-8289-D9E971ABA46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8CA20EB3-89F5-4075-B336-0098471823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3C7295D-B97F-47FF-99DB-10744C58E4A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890BA671-5299-44B7-AD8E-03570F513596}"/>
              </a:ext>
            </a:extLst>
          </p:cNvPr>
          <p:cNvSpPr>
            <a:spLocks noGrp="1"/>
          </p:cNvSpPr>
          <p:nvPr>
            <p:ph type="dt" sz="half" idx="10"/>
          </p:nvPr>
        </p:nvSpPr>
        <p:spPr/>
        <p:txBody>
          <a:bodyPr/>
          <a:lstStyle/>
          <a:p>
            <a:fld id="{0C0DBBB0-EDBC-49F2-8F58-7970C75BC6BE}" type="datetimeFigureOut">
              <a:rPr lang="en-GB" smtClean="0"/>
              <a:t>31/01/2024</a:t>
            </a:fld>
            <a:endParaRPr lang="en-GB"/>
          </a:p>
        </p:txBody>
      </p:sp>
      <p:sp>
        <p:nvSpPr>
          <p:cNvPr id="8" name="Footer Placeholder 7">
            <a:extLst>
              <a:ext uri="{FF2B5EF4-FFF2-40B4-BE49-F238E27FC236}">
                <a16:creationId xmlns:a16="http://schemas.microsoft.com/office/drawing/2014/main" id="{C161D369-FF07-4083-9799-96C5DBEF083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880ABE3-3433-4A82-8BAB-B9C2C761F250}"/>
              </a:ext>
            </a:extLst>
          </p:cNvPr>
          <p:cNvSpPr>
            <a:spLocks noGrp="1"/>
          </p:cNvSpPr>
          <p:nvPr>
            <p:ph type="sldNum" sz="quarter" idx="12"/>
          </p:nvPr>
        </p:nvSpPr>
        <p:spPr/>
        <p:txBody>
          <a:bodyPr/>
          <a:lstStyle/>
          <a:p>
            <a:fld id="{FC88C6A9-061D-4305-A683-CB3E28092C2A}" type="slidenum">
              <a:rPr lang="en-GB" smtClean="0"/>
              <a:t>‹#›</a:t>
            </a:fld>
            <a:endParaRPr lang="en-GB"/>
          </a:p>
        </p:txBody>
      </p:sp>
    </p:spTree>
    <p:extLst>
      <p:ext uri="{BB962C8B-B14F-4D97-AF65-F5344CB8AC3E}">
        <p14:creationId xmlns:p14="http://schemas.microsoft.com/office/powerpoint/2010/main" val="3729319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B9CDB-2538-4708-8E12-528032360FEB}"/>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A67E01C2-0DB0-4CA3-A0A4-4EBC06C811B6}"/>
              </a:ext>
            </a:extLst>
          </p:cNvPr>
          <p:cNvSpPr>
            <a:spLocks noGrp="1"/>
          </p:cNvSpPr>
          <p:nvPr>
            <p:ph type="dt" sz="half" idx="10"/>
          </p:nvPr>
        </p:nvSpPr>
        <p:spPr/>
        <p:txBody>
          <a:bodyPr/>
          <a:lstStyle/>
          <a:p>
            <a:fld id="{0C0DBBB0-EDBC-49F2-8F58-7970C75BC6BE}" type="datetimeFigureOut">
              <a:rPr lang="en-GB" smtClean="0"/>
              <a:t>31/01/2024</a:t>
            </a:fld>
            <a:endParaRPr lang="en-GB"/>
          </a:p>
        </p:txBody>
      </p:sp>
      <p:sp>
        <p:nvSpPr>
          <p:cNvPr id="4" name="Footer Placeholder 3">
            <a:extLst>
              <a:ext uri="{FF2B5EF4-FFF2-40B4-BE49-F238E27FC236}">
                <a16:creationId xmlns:a16="http://schemas.microsoft.com/office/drawing/2014/main" id="{0C1172C0-D12B-47FE-A939-C4D321450CB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4480B33-9BC4-469B-94BF-6F1C3A456BC8}"/>
              </a:ext>
            </a:extLst>
          </p:cNvPr>
          <p:cNvSpPr>
            <a:spLocks noGrp="1"/>
          </p:cNvSpPr>
          <p:nvPr>
            <p:ph type="sldNum" sz="quarter" idx="12"/>
          </p:nvPr>
        </p:nvSpPr>
        <p:spPr/>
        <p:txBody>
          <a:bodyPr/>
          <a:lstStyle/>
          <a:p>
            <a:fld id="{FC88C6A9-061D-4305-A683-CB3E28092C2A}" type="slidenum">
              <a:rPr lang="en-GB" smtClean="0"/>
              <a:t>‹#›</a:t>
            </a:fld>
            <a:endParaRPr lang="en-GB"/>
          </a:p>
        </p:txBody>
      </p:sp>
    </p:spTree>
    <p:extLst>
      <p:ext uri="{BB962C8B-B14F-4D97-AF65-F5344CB8AC3E}">
        <p14:creationId xmlns:p14="http://schemas.microsoft.com/office/powerpoint/2010/main" val="754182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9AA935-3D2C-4D79-8DBB-948F7A01D315}"/>
              </a:ext>
            </a:extLst>
          </p:cNvPr>
          <p:cNvSpPr>
            <a:spLocks noGrp="1"/>
          </p:cNvSpPr>
          <p:nvPr>
            <p:ph type="dt" sz="half" idx="10"/>
          </p:nvPr>
        </p:nvSpPr>
        <p:spPr/>
        <p:txBody>
          <a:bodyPr/>
          <a:lstStyle/>
          <a:p>
            <a:fld id="{0C0DBBB0-EDBC-49F2-8F58-7970C75BC6BE}" type="datetimeFigureOut">
              <a:rPr lang="en-GB" smtClean="0"/>
              <a:t>31/01/2024</a:t>
            </a:fld>
            <a:endParaRPr lang="en-GB"/>
          </a:p>
        </p:txBody>
      </p:sp>
      <p:sp>
        <p:nvSpPr>
          <p:cNvPr id="3" name="Footer Placeholder 2">
            <a:extLst>
              <a:ext uri="{FF2B5EF4-FFF2-40B4-BE49-F238E27FC236}">
                <a16:creationId xmlns:a16="http://schemas.microsoft.com/office/drawing/2014/main" id="{231BC811-E02F-4260-98FD-ADBEA1F27D4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CB3FC40-EFEF-4AB8-89F0-183F3E5F5A48}"/>
              </a:ext>
            </a:extLst>
          </p:cNvPr>
          <p:cNvSpPr>
            <a:spLocks noGrp="1"/>
          </p:cNvSpPr>
          <p:nvPr>
            <p:ph type="sldNum" sz="quarter" idx="12"/>
          </p:nvPr>
        </p:nvSpPr>
        <p:spPr/>
        <p:txBody>
          <a:bodyPr/>
          <a:lstStyle/>
          <a:p>
            <a:fld id="{FC88C6A9-061D-4305-A683-CB3E28092C2A}" type="slidenum">
              <a:rPr lang="en-GB" smtClean="0"/>
              <a:t>‹#›</a:t>
            </a:fld>
            <a:endParaRPr lang="en-GB"/>
          </a:p>
        </p:txBody>
      </p:sp>
    </p:spTree>
    <p:extLst>
      <p:ext uri="{BB962C8B-B14F-4D97-AF65-F5344CB8AC3E}">
        <p14:creationId xmlns:p14="http://schemas.microsoft.com/office/powerpoint/2010/main" val="370797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3F9B0-EABA-4B1C-BCA6-0073A808283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7FC5C9A6-B474-4421-B70E-CB3A40E5B3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BA83AFD1-2C79-451F-A230-F09905333D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D988F87-640D-43A9-BBB2-0CB2BF731D1A}"/>
              </a:ext>
            </a:extLst>
          </p:cNvPr>
          <p:cNvSpPr>
            <a:spLocks noGrp="1"/>
          </p:cNvSpPr>
          <p:nvPr>
            <p:ph type="dt" sz="half" idx="10"/>
          </p:nvPr>
        </p:nvSpPr>
        <p:spPr/>
        <p:txBody>
          <a:bodyPr/>
          <a:lstStyle/>
          <a:p>
            <a:fld id="{0C0DBBB0-EDBC-49F2-8F58-7970C75BC6BE}" type="datetimeFigureOut">
              <a:rPr lang="en-GB" smtClean="0"/>
              <a:t>31/01/2024</a:t>
            </a:fld>
            <a:endParaRPr lang="en-GB"/>
          </a:p>
        </p:txBody>
      </p:sp>
      <p:sp>
        <p:nvSpPr>
          <p:cNvPr id="6" name="Footer Placeholder 5">
            <a:extLst>
              <a:ext uri="{FF2B5EF4-FFF2-40B4-BE49-F238E27FC236}">
                <a16:creationId xmlns:a16="http://schemas.microsoft.com/office/drawing/2014/main" id="{98BC722F-941C-41C1-B5BA-7716EEACB8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60AAF84-1F53-4094-836D-3CE00B18F0DC}"/>
              </a:ext>
            </a:extLst>
          </p:cNvPr>
          <p:cNvSpPr>
            <a:spLocks noGrp="1"/>
          </p:cNvSpPr>
          <p:nvPr>
            <p:ph type="sldNum" sz="quarter" idx="12"/>
          </p:nvPr>
        </p:nvSpPr>
        <p:spPr/>
        <p:txBody>
          <a:bodyPr/>
          <a:lstStyle/>
          <a:p>
            <a:fld id="{FC88C6A9-061D-4305-A683-CB3E28092C2A}" type="slidenum">
              <a:rPr lang="en-GB" smtClean="0"/>
              <a:t>‹#›</a:t>
            </a:fld>
            <a:endParaRPr lang="en-GB"/>
          </a:p>
        </p:txBody>
      </p:sp>
    </p:spTree>
    <p:extLst>
      <p:ext uri="{BB962C8B-B14F-4D97-AF65-F5344CB8AC3E}">
        <p14:creationId xmlns:p14="http://schemas.microsoft.com/office/powerpoint/2010/main" val="3987438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B27CE-0C0E-4CB7-AC6D-D38A2E6C7AC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E21A7773-6690-4ED9-95E1-51D03B0AC1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E24597A-C8A4-423E-84F9-E8695AF04E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1F388F4-205D-47F5-990D-1E5007002036}"/>
              </a:ext>
            </a:extLst>
          </p:cNvPr>
          <p:cNvSpPr>
            <a:spLocks noGrp="1"/>
          </p:cNvSpPr>
          <p:nvPr>
            <p:ph type="dt" sz="half" idx="10"/>
          </p:nvPr>
        </p:nvSpPr>
        <p:spPr/>
        <p:txBody>
          <a:bodyPr/>
          <a:lstStyle/>
          <a:p>
            <a:fld id="{0C0DBBB0-EDBC-49F2-8F58-7970C75BC6BE}" type="datetimeFigureOut">
              <a:rPr lang="en-GB" smtClean="0"/>
              <a:t>31/01/2024</a:t>
            </a:fld>
            <a:endParaRPr lang="en-GB"/>
          </a:p>
        </p:txBody>
      </p:sp>
      <p:sp>
        <p:nvSpPr>
          <p:cNvPr id="6" name="Footer Placeholder 5">
            <a:extLst>
              <a:ext uri="{FF2B5EF4-FFF2-40B4-BE49-F238E27FC236}">
                <a16:creationId xmlns:a16="http://schemas.microsoft.com/office/drawing/2014/main" id="{DC8DF783-C4B8-4C86-88F2-DBC417B9C3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F01E67A-C195-4F5D-9FF8-1A76C0892E5B}"/>
              </a:ext>
            </a:extLst>
          </p:cNvPr>
          <p:cNvSpPr>
            <a:spLocks noGrp="1"/>
          </p:cNvSpPr>
          <p:nvPr>
            <p:ph type="sldNum" sz="quarter" idx="12"/>
          </p:nvPr>
        </p:nvSpPr>
        <p:spPr/>
        <p:txBody>
          <a:bodyPr/>
          <a:lstStyle/>
          <a:p>
            <a:fld id="{FC88C6A9-061D-4305-A683-CB3E28092C2A}" type="slidenum">
              <a:rPr lang="en-GB" smtClean="0"/>
              <a:t>‹#›</a:t>
            </a:fld>
            <a:endParaRPr lang="en-GB"/>
          </a:p>
        </p:txBody>
      </p:sp>
    </p:spTree>
    <p:extLst>
      <p:ext uri="{BB962C8B-B14F-4D97-AF65-F5344CB8AC3E}">
        <p14:creationId xmlns:p14="http://schemas.microsoft.com/office/powerpoint/2010/main" val="3263775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11635B-E6B3-4B8E-B53D-F8C290E373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7CE1D648-6318-4842-B233-8E9BD1B83C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F416A3B-B12F-4C8F-9928-C23AC50D54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0DBBB0-EDBC-49F2-8F58-7970C75BC6BE}" type="datetimeFigureOut">
              <a:rPr lang="en-GB" smtClean="0"/>
              <a:t>31/01/2024</a:t>
            </a:fld>
            <a:endParaRPr lang="en-GB"/>
          </a:p>
        </p:txBody>
      </p:sp>
      <p:sp>
        <p:nvSpPr>
          <p:cNvPr id="5" name="Footer Placeholder 4">
            <a:extLst>
              <a:ext uri="{FF2B5EF4-FFF2-40B4-BE49-F238E27FC236}">
                <a16:creationId xmlns:a16="http://schemas.microsoft.com/office/drawing/2014/main" id="{6750DFBF-B531-4389-BCE7-F39B1EC562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6B4A76E-E6E4-4A96-9351-78710E474F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88C6A9-061D-4305-A683-CB3E28092C2A}" type="slidenum">
              <a:rPr lang="en-GB" smtClean="0"/>
              <a:t>‹#›</a:t>
            </a:fld>
            <a:endParaRPr lang="en-GB"/>
          </a:p>
        </p:txBody>
      </p:sp>
    </p:spTree>
    <p:extLst>
      <p:ext uri="{BB962C8B-B14F-4D97-AF65-F5344CB8AC3E}">
        <p14:creationId xmlns:p14="http://schemas.microsoft.com/office/powerpoint/2010/main" val="40588267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snapcharity.org/"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153C398-4297-452F-BE42-55603966861D}"/>
              </a:ext>
            </a:extLst>
          </p:cNvPr>
          <p:cNvSpPr txBox="1">
            <a:spLocks/>
          </p:cNvSpPr>
          <p:nvPr/>
        </p:nvSpPr>
        <p:spPr>
          <a:xfrm>
            <a:off x="-144578" y="-351143"/>
            <a:ext cx="12217706" cy="37801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6600" dirty="0">
                <a:latin typeface="Sassoon Infant Std" panose="020B0503020103030203" pitchFamily="34" charset="0"/>
              </a:rPr>
              <a:t>Welcome to Spring term SENCo Coffee morning!</a:t>
            </a:r>
          </a:p>
        </p:txBody>
      </p:sp>
      <p:pic>
        <p:nvPicPr>
          <p:cNvPr id="5" name="Picture 4">
            <a:extLst>
              <a:ext uri="{FF2B5EF4-FFF2-40B4-BE49-F238E27FC236}">
                <a16:creationId xmlns:a16="http://schemas.microsoft.com/office/drawing/2014/main" id="{9DA1DA24-5C0E-4B95-8514-8DEC5878C74E}"/>
              </a:ext>
            </a:extLst>
          </p:cNvPr>
          <p:cNvPicPr>
            <a:picLocks noChangeAspect="1"/>
          </p:cNvPicPr>
          <p:nvPr/>
        </p:nvPicPr>
        <p:blipFill>
          <a:blip r:embed="rId2"/>
          <a:stretch>
            <a:fillRect/>
          </a:stretch>
        </p:blipFill>
        <p:spPr>
          <a:xfrm>
            <a:off x="3790771" y="3309969"/>
            <a:ext cx="4082214" cy="2308509"/>
          </a:xfrm>
          <a:prstGeom prst="rect">
            <a:avLst/>
          </a:prstGeom>
        </p:spPr>
      </p:pic>
    </p:spTree>
    <p:extLst>
      <p:ext uri="{BB962C8B-B14F-4D97-AF65-F5344CB8AC3E}">
        <p14:creationId xmlns:p14="http://schemas.microsoft.com/office/powerpoint/2010/main" val="3742546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153C398-4297-452F-BE42-55603966861D}"/>
              </a:ext>
            </a:extLst>
          </p:cNvPr>
          <p:cNvSpPr txBox="1">
            <a:spLocks/>
          </p:cNvSpPr>
          <p:nvPr/>
        </p:nvSpPr>
        <p:spPr>
          <a:xfrm>
            <a:off x="129742" y="-1238111"/>
            <a:ext cx="12217706" cy="37801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dirty="0">
                <a:latin typeface="Sassoon Infant Std" panose="020B0503020103030203" pitchFamily="34" charset="0"/>
              </a:rPr>
              <a:t>Introductions and agenda for the morning</a:t>
            </a:r>
          </a:p>
        </p:txBody>
      </p:sp>
      <p:pic>
        <p:nvPicPr>
          <p:cNvPr id="5" name="Picture 4">
            <a:extLst>
              <a:ext uri="{FF2B5EF4-FFF2-40B4-BE49-F238E27FC236}">
                <a16:creationId xmlns:a16="http://schemas.microsoft.com/office/drawing/2014/main" id="{9DA1DA24-5C0E-4B95-8514-8DEC5878C74E}"/>
              </a:ext>
            </a:extLst>
          </p:cNvPr>
          <p:cNvPicPr>
            <a:picLocks noChangeAspect="1"/>
          </p:cNvPicPr>
          <p:nvPr/>
        </p:nvPicPr>
        <p:blipFill>
          <a:blip r:embed="rId2"/>
          <a:stretch>
            <a:fillRect/>
          </a:stretch>
        </p:blipFill>
        <p:spPr>
          <a:xfrm>
            <a:off x="4137189" y="1329141"/>
            <a:ext cx="3370035" cy="1905769"/>
          </a:xfrm>
          <a:prstGeom prst="rect">
            <a:avLst/>
          </a:prstGeom>
        </p:spPr>
      </p:pic>
      <p:sp>
        <p:nvSpPr>
          <p:cNvPr id="2" name="TextBox 1">
            <a:extLst>
              <a:ext uri="{FF2B5EF4-FFF2-40B4-BE49-F238E27FC236}">
                <a16:creationId xmlns:a16="http://schemas.microsoft.com/office/drawing/2014/main" id="{7F7BBC57-4180-414F-87C2-215FF9693949}"/>
              </a:ext>
            </a:extLst>
          </p:cNvPr>
          <p:cNvSpPr txBox="1"/>
          <p:nvPr/>
        </p:nvSpPr>
        <p:spPr>
          <a:xfrm>
            <a:off x="713232" y="3623090"/>
            <a:ext cx="10863072" cy="3111878"/>
          </a:xfrm>
          <a:prstGeom prst="rect">
            <a:avLst/>
          </a:prstGeom>
          <a:noFill/>
        </p:spPr>
        <p:txBody>
          <a:bodyPr wrap="square" rtlCol="0">
            <a:spAutoFit/>
          </a:bodyPr>
          <a:lstStyle/>
          <a:p>
            <a:pPr algn="l"/>
            <a:r>
              <a:rPr lang="en-GB" sz="1800" b="1" dirty="0">
                <a:effectLst/>
                <a:latin typeface="Sassoon Infant Std" panose="020B0503020103030203" pitchFamily="34" charset="0"/>
                <a:ea typeface="Calibri" panose="020F0502020204030204" pitchFamily="34" charset="0"/>
                <a:cs typeface="Times New Roman" panose="02020603050405020304" pitchFamily="18" charset="0"/>
              </a:rPr>
              <a:t>Kirsty Roberts </a:t>
            </a:r>
            <a:r>
              <a:rPr lang="en-GB" sz="1800" dirty="0">
                <a:effectLst/>
                <a:latin typeface="Sassoon Infant Std" panose="020B0503020103030203" pitchFamily="34" charset="0"/>
                <a:ea typeface="Calibri" panose="020F0502020204030204" pitchFamily="34" charset="0"/>
                <a:cs typeface="Times New Roman" panose="02020603050405020304" pitchFamily="18" charset="0"/>
              </a:rPr>
              <a:t>from</a:t>
            </a:r>
            <a:r>
              <a:rPr lang="en-GB" sz="1800" b="1" dirty="0">
                <a:effectLst/>
                <a:latin typeface="Sassoon Infant Std" panose="020B0503020103030203" pitchFamily="34" charset="0"/>
                <a:ea typeface="Calibri" panose="020F0502020204030204" pitchFamily="34" charset="0"/>
                <a:cs typeface="Times New Roman" panose="02020603050405020304" pitchFamily="18" charset="0"/>
              </a:rPr>
              <a:t> </a:t>
            </a:r>
            <a:r>
              <a:rPr lang="en-GB" sz="1800" b="1" i="0" dirty="0">
                <a:effectLst/>
                <a:latin typeface="Sassoon Infant Std" panose="020B0503020103030203" pitchFamily="34" charset="0"/>
              </a:rPr>
              <a:t>Community Engagement Worker- Chelmsford District Essex Child and Family Wellbeing Service. </a:t>
            </a:r>
            <a:r>
              <a:rPr lang="en-GB" sz="1800" dirty="0">
                <a:effectLst/>
                <a:latin typeface="Sassoon Infant Std" panose="020B0503020103030203" pitchFamily="34" charset="0"/>
                <a:ea typeface="Calibri" panose="020F0502020204030204" pitchFamily="34" charset="0"/>
                <a:cs typeface="Times New Roman" panose="02020603050405020304" pitchFamily="18" charset="0"/>
              </a:rPr>
              <a:t>She will also be discussing local SEND services that are available.</a:t>
            </a:r>
          </a:p>
          <a:p>
            <a:pPr algn="ctr">
              <a:lnSpc>
                <a:spcPct val="107000"/>
              </a:lnSpc>
              <a:spcAft>
                <a:spcPts val="800"/>
              </a:spcAft>
            </a:pPr>
            <a:r>
              <a:rPr lang="en-GB" sz="1800" dirty="0">
                <a:effectLst/>
                <a:latin typeface="Sassoon Infant Std" panose="020B0503020103030203"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GB" sz="1800" b="1" dirty="0">
                <a:effectLst/>
                <a:latin typeface="Sassoon Infant Std" panose="020B0503020103030203" pitchFamily="34" charset="0"/>
                <a:ea typeface="Calibri" panose="020F0502020204030204" pitchFamily="34" charset="0"/>
                <a:cs typeface="Times New Roman" panose="02020603050405020304" pitchFamily="18" charset="0"/>
              </a:rPr>
              <a:t>Daniel Hall</a:t>
            </a:r>
            <a:r>
              <a:rPr lang="en-GB" sz="1800" dirty="0">
                <a:effectLst/>
                <a:latin typeface="Sassoon Infant Std" panose="020B0503020103030203" pitchFamily="34" charset="0"/>
                <a:ea typeface="Calibri" panose="020F0502020204030204" pitchFamily="34" charset="0"/>
                <a:cs typeface="Times New Roman" panose="02020603050405020304" pitchFamily="18" charset="0"/>
              </a:rPr>
              <a:t> from </a:t>
            </a:r>
            <a:r>
              <a:rPr lang="en-GB" sz="1800" b="1" dirty="0">
                <a:effectLst/>
                <a:latin typeface="Sassoon Infant Std" panose="020B0503020103030203" pitchFamily="34" charset="0"/>
                <a:ea typeface="Calibri" panose="020F0502020204030204" pitchFamily="34" charset="0"/>
                <a:cs typeface="Times New Roman" panose="02020603050405020304" pitchFamily="18" charset="0"/>
              </a:rPr>
              <a:t>SENDSensation </a:t>
            </a:r>
            <a:r>
              <a:rPr lang="en-GB" sz="1800" dirty="0">
                <a:effectLst/>
                <a:latin typeface="Sassoon Infant Std" panose="020B0503020103030203" pitchFamily="34" charset="0"/>
                <a:ea typeface="Calibri" panose="020F0502020204030204" pitchFamily="34" charset="0"/>
                <a:cs typeface="Times New Roman" panose="02020603050405020304" pitchFamily="18" charset="0"/>
              </a:rPr>
              <a:t>who will be giving a short talk about what they offer in regards to short breaks, activities and clubs (he is also happy to speak to families on an individual basis)</a:t>
            </a:r>
          </a:p>
          <a:p>
            <a:pPr algn="ctr">
              <a:lnSpc>
                <a:spcPct val="107000"/>
              </a:lnSpc>
              <a:spcAft>
                <a:spcPts val="800"/>
              </a:spcAft>
            </a:pPr>
            <a:r>
              <a:rPr lang="en-GB" sz="1800" dirty="0">
                <a:effectLst/>
                <a:latin typeface="Sassoon Infant Std" panose="020B0503020103030203"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GB" sz="1800" b="1" dirty="0">
                <a:effectLst/>
                <a:latin typeface="Sassoon Infant Std" panose="020B0503020103030203" pitchFamily="34" charset="0"/>
                <a:ea typeface="Calibri" panose="020F0502020204030204" pitchFamily="34" charset="0"/>
                <a:cs typeface="Times New Roman" panose="02020603050405020304" pitchFamily="18" charset="0"/>
              </a:rPr>
              <a:t>Wendy and Jody </a:t>
            </a:r>
            <a:r>
              <a:rPr lang="en-GB" sz="1800" dirty="0">
                <a:effectLst/>
                <a:latin typeface="Sassoon Infant Std" panose="020B0503020103030203" pitchFamily="34" charset="0"/>
                <a:ea typeface="Calibri" panose="020F0502020204030204" pitchFamily="34" charset="0"/>
                <a:cs typeface="Times New Roman" panose="02020603050405020304" pitchFamily="18" charset="0"/>
              </a:rPr>
              <a:t>from</a:t>
            </a:r>
            <a:r>
              <a:rPr lang="en-GB" sz="1800" b="1" dirty="0">
                <a:effectLst/>
                <a:latin typeface="Sassoon Infant Std" panose="020B0503020103030203" pitchFamily="34" charset="0"/>
                <a:ea typeface="Calibri" panose="020F0502020204030204" pitchFamily="34" charset="0"/>
                <a:cs typeface="Times New Roman" panose="02020603050405020304" pitchFamily="18" charset="0"/>
              </a:rPr>
              <a:t> Autism Central </a:t>
            </a:r>
            <a:r>
              <a:rPr lang="en-GB" sz="1800" dirty="0">
                <a:effectLst/>
                <a:latin typeface="Sassoon Infant Std" panose="020B0503020103030203" pitchFamily="34" charset="0"/>
                <a:ea typeface="Calibri" panose="020F0502020204030204" pitchFamily="34" charset="0"/>
                <a:cs typeface="Times New Roman" panose="02020603050405020304" pitchFamily="18" charset="0"/>
              </a:rPr>
              <a:t>to discuss Services they offer and peer educators will be joining to share lived experiences.</a:t>
            </a:r>
            <a:r>
              <a:rPr lang="en-GB" sz="1800" b="1" dirty="0">
                <a:effectLst/>
                <a:latin typeface="Sassoon Infant Std" panose="020B0503020103030203" pitchFamily="34" charset="0"/>
                <a:ea typeface="Calibri" panose="020F0502020204030204" pitchFamily="34" charset="0"/>
                <a:cs typeface="Times New Roman" panose="02020603050405020304" pitchFamily="18" charset="0"/>
              </a:rPr>
              <a:t> </a:t>
            </a:r>
            <a:endParaRPr lang="en-GB" sz="1800" dirty="0">
              <a:effectLst/>
              <a:latin typeface="Sassoon Infant Std" panose="020B0503020103030203"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41990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0A441B-0145-4322-B6DE-A8E6918A3C4D}"/>
              </a:ext>
            </a:extLst>
          </p:cNvPr>
          <p:cNvSpPr txBox="1"/>
          <p:nvPr/>
        </p:nvSpPr>
        <p:spPr>
          <a:xfrm>
            <a:off x="521208" y="338328"/>
            <a:ext cx="10936224" cy="646331"/>
          </a:xfrm>
          <a:prstGeom prst="rect">
            <a:avLst/>
          </a:prstGeom>
          <a:noFill/>
        </p:spPr>
        <p:txBody>
          <a:bodyPr wrap="square" rtlCol="0">
            <a:spAutoFit/>
          </a:bodyPr>
          <a:lstStyle/>
          <a:p>
            <a:r>
              <a:rPr lang="en-GB" sz="3600" u="sng" dirty="0">
                <a:latin typeface="Sassoon Infant Std" panose="020B0503020103030203" pitchFamily="34" charset="0"/>
              </a:rPr>
              <a:t>What resources are out there to support you?</a:t>
            </a:r>
          </a:p>
        </p:txBody>
      </p:sp>
      <p:pic>
        <p:nvPicPr>
          <p:cNvPr id="5" name="Picture 4">
            <a:extLst>
              <a:ext uri="{FF2B5EF4-FFF2-40B4-BE49-F238E27FC236}">
                <a16:creationId xmlns:a16="http://schemas.microsoft.com/office/drawing/2014/main" id="{B0D5B27D-5DF2-41FE-812E-5175B44E496C}"/>
              </a:ext>
            </a:extLst>
          </p:cNvPr>
          <p:cNvPicPr>
            <a:picLocks noChangeAspect="1"/>
          </p:cNvPicPr>
          <p:nvPr/>
        </p:nvPicPr>
        <p:blipFill>
          <a:blip r:embed="rId2"/>
          <a:stretch>
            <a:fillRect/>
          </a:stretch>
        </p:blipFill>
        <p:spPr>
          <a:xfrm>
            <a:off x="176784" y="1864825"/>
            <a:ext cx="5420481" cy="1667108"/>
          </a:xfrm>
          <a:prstGeom prst="rect">
            <a:avLst/>
          </a:prstGeom>
        </p:spPr>
      </p:pic>
      <p:sp>
        <p:nvSpPr>
          <p:cNvPr id="6" name="TextBox 5">
            <a:extLst>
              <a:ext uri="{FF2B5EF4-FFF2-40B4-BE49-F238E27FC236}">
                <a16:creationId xmlns:a16="http://schemas.microsoft.com/office/drawing/2014/main" id="{0DD03CF7-E744-4109-9665-87A299C9453E}"/>
              </a:ext>
            </a:extLst>
          </p:cNvPr>
          <p:cNvSpPr txBox="1"/>
          <p:nvPr/>
        </p:nvSpPr>
        <p:spPr>
          <a:xfrm>
            <a:off x="5797864" y="1215600"/>
            <a:ext cx="6317936" cy="4955203"/>
          </a:xfrm>
          <a:prstGeom prst="rect">
            <a:avLst/>
          </a:prstGeom>
          <a:noFill/>
        </p:spPr>
        <p:txBody>
          <a:bodyPr wrap="square" rtlCol="0">
            <a:spAutoFit/>
          </a:bodyPr>
          <a:lstStyle/>
          <a:p>
            <a:pPr algn="ctr"/>
            <a:r>
              <a:rPr lang="en-GB" sz="2000" b="1" u="sng" dirty="0">
                <a:latin typeface="Sassoon Infant Std" panose="020B0503020103030203" pitchFamily="34" charset="0"/>
              </a:rPr>
              <a:t>Snap Charity</a:t>
            </a:r>
          </a:p>
          <a:p>
            <a:pPr algn="ctr"/>
            <a:r>
              <a:rPr lang="en-GB" sz="2000" i="0" dirty="0">
                <a:effectLst/>
                <a:latin typeface="Sassoon Infant Std" panose="020B0503020103030203" pitchFamily="34" charset="0"/>
              </a:rPr>
              <a:t>If you have a child between 0 – 25 years who has any additional need or disability and you live under Essex County Council, Thurrock or Southend local authorities then we are here for you and your family.</a:t>
            </a:r>
          </a:p>
          <a:p>
            <a:pPr algn="ctr"/>
            <a:r>
              <a:rPr lang="en-GB" sz="2000" i="0" dirty="0">
                <a:effectLst/>
                <a:latin typeface="Sassoon Infant Std" panose="020B0503020103030203" pitchFamily="34" charset="0"/>
              </a:rPr>
              <a:t>No formal diagnosis or professional referral is necessary to access SNAP services.</a:t>
            </a:r>
            <a:r>
              <a:rPr lang="en-GB" sz="2000" b="1" i="0" dirty="0">
                <a:effectLst/>
                <a:latin typeface="Muli"/>
              </a:rPr>
              <a:t> </a:t>
            </a:r>
            <a:r>
              <a:rPr lang="en-GB" sz="2000" i="0" dirty="0">
                <a:effectLst/>
                <a:latin typeface="Sassoon Infant Std" panose="020B0503020103030203" pitchFamily="34" charset="0"/>
              </a:rPr>
              <a:t>If you have a child between 0 – 25 years who has any additional need or disability and you live under Essex County Council, Thurrock or Southend local authorities then we are here for you and your family.</a:t>
            </a:r>
          </a:p>
          <a:p>
            <a:pPr algn="ctr"/>
            <a:r>
              <a:rPr lang="en-GB" sz="2000" i="0" dirty="0">
                <a:effectLst/>
                <a:latin typeface="Sassoon Infant Std" panose="020B0503020103030203" pitchFamily="34" charset="0"/>
              </a:rPr>
              <a:t>No formal diagnosis or professional referral is necessary to access SNAP services.</a:t>
            </a:r>
          </a:p>
          <a:p>
            <a:pPr algn="ctr"/>
            <a:endParaRPr lang="en-GB" sz="2000" i="0" dirty="0">
              <a:effectLst/>
              <a:latin typeface="Sassoon Infant Std" panose="020B0503020103030203" pitchFamily="34" charset="0"/>
            </a:endParaRPr>
          </a:p>
          <a:p>
            <a:pPr algn="ctr"/>
            <a:r>
              <a:rPr lang="en-GB" sz="2000" dirty="0">
                <a:hlinkClick r:id="rId3"/>
              </a:rPr>
              <a:t>SNAP Charity - Registered Charity No.1077787</a:t>
            </a:r>
            <a:endParaRPr lang="en-GB" sz="2000" i="0" dirty="0">
              <a:effectLst/>
              <a:latin typeface="Sassoon Infant Std" panose="020B0503020103030203" pitchFamily="34" charset="0"/>
            </a:endParaRPr>
          </a:p>
          <a:p>
            <a:pPr algn="l"/>
            <a:endParaRPr lang="en-GB" i="0" dirty="0">
              <a:effectLst/>
              <a:latin typeface="Sassoon Infant Std" panose="020B0503020103030203" pitchFamily="34" charset="0"/>
            </a:endParaRPr>
          </a:p>
          <a:p>
            <a:endParaRPr lang="en-GB" b="1" dirty="0">
              <a:latin typeface="Sassoon Infant Std" panose="020B0503020103030203" pitchFamily="34" charset="0"/>
            </a:endParaRPr>
          </a:p>
        </p:txBody>
      </p:sp>
    </p:spTree>
    <p:extLst>
      <p:ext uri="{BB962C8B-B14F-4D97-AF65-F5344CB8AC3E}">
        <p14:creationId xmlns:p14="http://schemas.microsoft.com/office/powerpoint/2010/main" val="2810944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0A441B-0145-4322-B6DE-A8E6918A3C4D}"/>
              </a:ext>
            </a:extLst>
          </p:cNvPr>
          <p:cNvSpPr txBox="1"/>
          <p:nvPr/>
        </p:nvSpPr>
        <p:spPr>
          <a:xfrm>
            <a:off x="521208" y="338328"/>
            <a:ext cx="10936224" cy="646331"/>
          </a:xfrm>
          <a:prstGeom prst="rect">
            <a:avLst/>
          </a:prstGeom>
          <a:noFill/>
        </p:spPr>
        <p:txBody>
          <a:bodyPr wrap="square" rtlCol="0">
            <a:spAutoFit/>
          </a:bodyPr>
          <a:lstStyle/>
          <a:p>
            <a:r>
              <a:rPr lang="en-GB" sz="3600" u="sng" dirty="0">
                <a:latin typeface="Sassoon Infant Std" panose="020B0503020103030203" pitchFamily="34" charset="0"/>
              </a:rPr>
              <a:t>What resources are out there to support you?</a:t>
            </a:r>
          </a:p>
        </p:txBody>
      </p:sp>
      <p:sp>
        <p:nvSpPr>
          <p:cNvPr id="6" name="TextBox 5">
            <a:extLst>
              <a:ext uri="{FF2B5EF4-FFF2-40B4-BE49-F238E27FC236}">
                <a16:creationId xmlns:a16="http://schemas.microsoft.com/office/drawing/2014/main" id="{0DD03CF7-E744-4109-9665-87A299C9453E}"/>
              </a:ext>
            </a:extLst>
          </p:cNvPr>
          <p:cNvSpPr txBox="1"/>
          <p:nvPr/>
        </p:nvSpPr>
        <p:spPr>
          <a:xfrm>
            <a:off x="5626608" y="1335832"/>
            <a:ext cx="6565392" cy="3693319"/>
          </a:xfrm>
          <a:prstGeom prst="rect">
            <a:avLst/>
          </a:prstGeom>
          <a:noFill/>
        </p:spPr>
        <p:txBody>
          <a:bodyPr wrap="square" rtlCol="0">
            <a:spAutoFit/>
          </a:bodyPr>
          <a:lstStyle/>
          <a:p>
            <a:pPr algn="ctr"/>
            <a:r>
              <a:rPr lang="en-GB" b="1" i="0" u="sng" dirty="0">
                <a:effectLst/>
                <a:latin typeface="Sassoon Infant Std" panose="020B0503020103030203" pitchFamily="34" charset="0"/>
              </a:rPr>
              <a:t>Essex Child and Family Wellbeing Service</a:t>
            </a:r>
          </a:p>
          <a:p>
            <a:pPr algn="ctr"/>
            <a:endParaRPr lang="en-GB" dirty="0">
              <a:latin typeface="Sassoon Infant Std" panose="020B0503020103030203" pitchFamily="34" charset="0"/>
            </a:endParaRPr>
          </a:p>
          <a:p>
            <a:pPr algn="ctr"/>
            <a:r>
              <a:rPr lang="en-GB" b="0" i="0" dirty="0">
                <a:solidFill>
                  <a:srgbClr val="3C3C3B"/>
                </a:solidFill>
                <a:effectLst/>
                <a:latin typeface="Sassoon Infant Std" panose="020B0503020103030203" pitchFamily="34" charset="0"/>
              </a:rPr>
              <a:t>The Family Hub offer we provide and the outcomes we aim to achieve ensures all families within Essex are supported from before children are born up to the age of 19 or 25 for those with Special Educational needs.</a:t>
            </a:r>
          </a:p>
          <a:p>
            <a:pPr algn="ctr"/>
            <a:r>
              <a:rPr lang="en-GB" b="0" i="0" dirty="0">
                <a:solidFill>
                  <a:srgbClr val="3C3C3B"/>
                </a:solidFill>
                <a:effectLst/>
                <a:latin typeface="Sassoon Infant Std" panose="020B0503020103030203" pitchFamily="34" charset="0"/>
              </a:rPr>
              <a:t>We focus on making sure that everyone in Essex has the best possible start in life through having access to Free, high quality and easy access to services in your Community, School, Family Home or within a Family Hub.</a:t>
            </a:r>
          </a:p>
          <a:p>
            <a:pPr algn="ctr"/>
            <a:endParaRPr lang="en-GB" i="0" dirty="0">
              <a:effectLst/>
              <a:latin typeface="Sassoon Infant Std" panose="020B0503020103030203" pitchFamily="34" charset="0"/>
            </a:endParaRPr>
          </a:p>
          <a:p>
            <a:pPr algn="ctr"/>
            <a:r>
              <a:rPr lang="en-GB" u="sng" dirty="0">
                <a:solidFill>
                  <a:schemeClr val="accent1"/>
                </a:solidFill>
              </a:rPr>
              <a:t>essexfamilywellbeing.co.uk</a:t>
            </a:r>
            <a:endParaRPr lang="en-GB" i="0" u="sng" dirty="0">
              <a:solidFill>
                <a:schemeClr val="accent1"/>
              </a:solidFill>
              <a:effectLst/>
              <a:latin typeface="Sassoon Infant Std" panose="020B0503020103030203" pitchFamily="34" charset="0"/>
            </a:endParaRPr>
          </a:p>
          <a:p>
            <a:endParaRPr lang="en-GB" b="1" dirty="0">
              <a:latin typeface="Sassoon Infant Std" panose="020B0503020103030203" pitchFamily="34" charset="0"/>
            </a:endParaRPr>
          </a:p>
        </p:txBody>
      </p:sp>
      <p:pic>
        <p:nvPicPr>
          <p:cNvPr id="8" name="Picture 7">
            <a:extLst>
              <a:ext uri="{FF2B5EF4-FFF2-40B4-BE49-F238E27FC236}">
                <a16:creationId xmlns:a16="http://schemas.microsoft.com/office/drawing/2014/main" id="{A9089ACA-8FE7-4BA5-B240-4568C96BE2EE}"/>
              </a:ext>
            </a:extLst>
          </p:cNvPr>
          <p:cNvPicPr>
            <a:picLocks noChangeAspect="1"/>
          </p:cNvPicPr>
          <p:nvPr/>
        </p:nvPicPr>
        <p:blipFill>
          <a:blip r:embed="rId2"/>
          <a:stretch>
            <a:fillRect/>
          </a:stretch>
        </p:blipFill>
        <p:spPr>
          <a:xfrm>
            <a:off x="185629" y="1604134"/>
            <a:ext cx="5320075" cy="1175642"/>
          </a:xfrm>
          <a:prstGeom prst="rect">
            <a:avLst/>
          </a:prstGeom>
        </p:spPr>
      </p:pic>
    </p:spTree>
    <p:extLst>
      <p:ext uri="{BB962C8B-B14F-4D97-AF65-F5344CB8AC3E}">
        <p14:creationId xmlns:p14="http://schemas.microsoft.com/office/powerpoint/2010/main" val="3443402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9B7CC-59B9-4C39-BB23-06E922981C78}"/>
              </a:ext>
            </a:extLst>
          </p:cNvPr>
          <p:cNvSpPr>
            <a:spLocks noGrp="1"/>
          </p:cNvSpPr>
          <p:nvPr>
            <p:ph type="title"/>
          </p:nvPr>
        </p:nvSpPr>
        <p:spPr/>
        <p:txBody>
          <a:bodyPr/>
          <a:lstStyle/>
          <a:p>
            <a:r>
              <a:rPr lang="en-GB" b="1" dirty="0">
                <a:latin typeface="Sassoon Infant Std" panose="020B0503020103030203" pitchFamily="34" charset="0"/>
              </a:rPr>
              <a:t>Upcoming dates</a:t>
            </a:r>
          </a:p>
        </p:txBody>
      </p:sp>
      <p:sp>
        <p:nvSpPr>
          <p:cNvPr id="3" name="TextBox 2">
            <a:extLst>
              <a:ext uri="{FF2B5EF4-FFF2-40B4-BE49-F238E27FC236}">
                <a16:creationId xmlns:a16="http://schemas.microsoft.com/office/drawing/2014/main" id="{1AFB39DA-C8A9-4C82-A37D-C82F4A27699E}"/>
              </a:ext>
            </a:extLst>
          </p:cNvPr>
          <p:cNvSpPr txBox="1"/>
          <p:nvPr/>
        </p:nvSpPr>
        <p:spPr>
          <a:xfrm>
            <a:off x="947928" y="1800416"/>
            <a:ext cx="6577584" cy="2062103"/>
          </a:xfrm>
          <a:prstGeom prst="rect">
            <a:avLst/>
          </a:prstGeom>
          <a:noFill/>
        </p:spPr>
        <p:txBody>
          <a:bodyPr wrap="square" rtlCol="0">
            <a:spAutoFit/>
          </a:bodyPr>
          <a:lstStyle/>
          <a:p>
            <a:r>
              <a:rPr lang="en-GB" sz="2400" i="1" dirty="0">
                <a:latin typeface="Sassoon Infant Std" panose="020B0503020103030203" pitchFamily="34" charset="0"/>
              </a:rPr>
              <a:t>Date to be confirmed</a:t>
            </a:r>
          </a:p>
          <a:p>
            <a:endParaRPr lang="en-GB" sz="3200" dirty="0">
              <a:latin typeface="Sassoon Infant Std" panose="020B0503020103030203" pitchFamily="34" charset="0"/>
            </a:endParaRPr>
          </a:p>
          <a:p>
            <a:pPr algn="l"/>
            <a:r>
              <a:rPr lang="en-GB" sz="2400" b="0" i="0" dirty="0">
                <a:solidFill>
                  <a:srgbClr val="000000"/>
                </a:solidFill>
                <a:effectLst/>
                <a:latin typeface="Sassoon Infant Std" panose="020B0503020103030203" pitchFamily="34" charset="0"/>
              </a:rPr>
              <a:t>Claire McConnell -  Quadrant Lead Mid Essex</a:t>
            </a:r>
            <a:endParaRPr lang="en-GB" sz="2400" b="0" i="0" dirty="0">
              <a:solidFill>
                <a:srgbClr val="242424"/>
              </a:solidFill>
              <a:effectLst/>
              <a:latin typeface="Sassoon Infant Std" panose="020B0503020103030203" pitchFamily="34" charset="0"/>
            </a:endParaRPr>
          </a:p>
          <a:p>
            <a:pPr algn="l"/>
            <a:r>
              <a:rPr lang="en-GB" sz="2400" b="1" i="1" dirty="0">
                <a:solidFill>
                  <a:srgbClr val="000000"/>
                </a:solidFill>
                <a:effectLst/>
                <a:latin typeface="Sassoon Infant Std" panose="020B0503020103030203" pitchFamily="34" charset="0"/>
              </a:rPr>
              <a:t>On behalf of Essex Family Forum</a:t>
            </a:r>
            <a:endParaRPr lang="en-GB" sz="2400" b="0" i="0" dirty="0">
              <a:solidFill>
                <a:srgbClr val="242424"/>
              </a:solidFill>
              <a:effectLst/>
              <a:latin typeface="Sassoon Infant Std" panose="020B0503020103030203" pitchFamily="34" charset="0"/>
            </a:endParaRPr>
          </a:p>
          <a:p>
            <a:endParaRPr lang="en-GB" sz="2400" dirty="0">
              <a:latin typeface="Sassoon Infant Std" panose="020B0503020103030203" pitchFamily="34" charset="0"/>
            </a:endParaRPr>
          </a:p>
        </p:txBody>
      </p:sp>
    </p:spTree>
    <p:extLst>
      <p:ext uri="{BB962C8B-B14F-4D97-AF65-F5344CB8AC3E}">
        <p14:creationId xmlns:p14="http://schemas.microsoft.com/office/powerpoint/2010/main" val="8221062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352</TotalTime>
  <Words>350</Words>
  <Application>Microsoft Office PowerPoint</Application>
  <PresentationFormat>Widescreen</PresentationFormat>
  <Paragraphs>26</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Muli</vt:lpstr>
      <vt:lpstr>Sassoon Infant Std</vt:lpstr>
      <vt:lpstr>Office Theme</vt:lpstr>
      <vt:lpstr>PowerPoint Presentation</vt:lpstr>
      <vt:lpstr>PowerPoint Presentation</vt:lpstr>
      <vt:lpstr>PowerPoint Presentation</vt:lpstr>
      <vt:lpstr>PowerPoint Presentation</vt:lpstr>
      <vt:lpstr>Upcoming dates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Grace Almond - Maltese Road Primary School</dc:creator>
  <cp:lastModifiedBy>Grace Almond - Maltese Road Primary School</cp:lastModifiedBy>
  <cp:revision>5</cp:revision>
  <dcterms:created xsi:type="dcterms:W3CDTF">2023-11-08T07:55:06Z</dcterms:created>
  <dcterms:modified xsi:type="dcterms:W3CDTF">2024-01-31T08:23:21Z</dcterms:modified>
</cp:coreProperties>
</file>