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D75FC-3DE3-4BEC-BEEC-4CF991AF52C7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6CC0E-8282-47C9-AF03-DBC82571D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024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0981E-1891-5E4C-AB91-79876009252E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F6E7-52CB-074E-85EA-FD3DE937C9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694" y="0"/>
            <a:ext cx="4864799" cy="10226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1930" y="129460"/>
            <a:ext cx="17591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NTPreCursivek" panose="03000400000000000000" pitchFamily="66" charset="0"/>
              </a:rPr>
              <a:t>Year 3 </a:t>
            </a:r>
            <a:endParaRPr lang="en-GB" sz="2000" dirty="0">
              <a:latin typeface="NTPreCursivek" panose="03000400000000000000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79169" y="160536"/>
            <a:ext cx="1988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latin typeface="NTPreCursivek" panose="03000400000000000000" pitchFamily="66" charset="0"/>
              </a:rPr>
              <a:t>Autumn</a:t>
            </a:r>
            <a:r>
              <a:rPr lang="en-GB" b="1" dirty="0" smtClean="0">
                <a:latin typeface="NTPreCursivek" panose="03000400000000000000" pitchFamily="66" charset="0"/>
              </a:rPr>
              <a:t> </a:t>
            </a:r>
            <a:r>
              <a:rPr lang="en-GB" b="1" dirty="0" smtClean="0">
                <a:latin typeface="NTPreCursivek" panose="03000400000000000000" pitchFamily="66" charset="0"/>
              </a:rPr>
              <a:t>Term</a:t>
            </a:r>
          </a:p>
          <a:p>
            <a:pPr algn="r"/>
            <a:r>
              <a:rPr lang="en-GB" dirty="0" smtClean="0">
                <a:latin typeface="NTPreCursivek" panose="03000400000000000000" pitchFamily="66" charset="0"/>
              </a:rPr>
              <a:t>Stone Age</a:t>
            </a:r>
            <a:endParaRPr lang="en-GB" dirty="0">
              <a:latin typeface="NTPreCursivek" panose="03000400000000000000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1152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NTPreCursivek" panose="03000400000000000000" pitchFamily="66" charset="0"/>
              </a:rPr>
              <a:t>If you would like an extra homework challenge, have a look below. You </a:t>
            </a:r>
            <a:r>
              <a:rPr lang="en-US" sz="1600" dirty="0">
                <a:latin typeface="NTPreCursivek" panose="03000400000000000000" pitchFamily="66" charset="0"/>
              </a:rPr>
              <a:t>do not have to complete every </a:t>
            </a:r>
            <a:r>
              <a:rPr lang="en-US" sz="1600" dirty="0" smtClean="0">
                <a:latin typeface="NTPreCursivek" panose="03000400000000000000" pitchFamily="66" charset="0"/>
              </a:rPr>
              <a:t>challenge.</a:t>
            </a:r>
            <a:endParaRPr lang="en-US" sz="1600" dirty="0">
              <a:latin typeface="NTPreCursivek" panose="03000400000000000000" pitchFamily="66" charset="0"/>
            </a:endParaRPr>
          </a:p>
          <a:p>
            <a:pPr algn="ctr"/>
            <a:r>
              <a:rPr lang="en-US" sz="1600" dirty="0" smtClean="0">
                <a:latin typeface="NTPreCursivek" panose="03000400000000000000" pitchFamily="66" charset="0"/>
              </a:rPr>
              <a:t>The </a:t>
            </a:r>
            <a:r>
              <a:rPr lang="en-US" sz="1600" dirty="0" err="1" smtClean="0">
                <a:latin typeface="NTPreCursivek" panose="03000400000000000000" pitchFamily="66" charset="0"/>
              </a:rPr>
              <a:t>chilli</a:t>
            </a:r>
            <a:r>
              <a:rPr lang="en-US" sz="1600" dirty="0" smtClean="0">
                <a:latin typeface="NTPreCursivek" panose="03000400000000000000" pitchFamily="66" charset="0"/>
              </a:rPr>
              <a:t> rating suggests the difficulty of the task, or the challenge it might offer.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641761"/>
              </p:ext>
            </p:extLst>
          </p:nvPr>
        </p:nvGraphicFramePr>
        <p:xfrm>
          <a:off x="0" y="1724469"/>
          <a:ext cx="9067944" cy="4964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4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3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27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35760">
                <a:tc rowSpan="4">
                  <a:txBody>
                    <a:bodyPr/>
                    <a:lstStyle/>
                    <a:p>
                      <a:endParaRPr lang="en-US" sz="2000" dirty="0"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u="sng" baseline="0" dirty="0" smtClean="0">
                        <a:solidFill>
                          <a:schemeClr val="tx1"/>
                        </a:solidFill>
                        <a:latin typeface="NTPreCursive" panose="03000400000000000000" pitchFamily="66" charset="0"/>
                      </a:endParaRPr>
                    </a:p>
                    <a:p>
                      <a:r>
                        <a:rPr lang="en-US" sz="1400" b="0" i="0" u="sng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Stone </a:t>
                      </a:r>
                      <a:r>
                        <a:rPr lang="en-US" sz="1400" b="0" i="0" u="sng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Age Painting: </a:t>
                      </a:r>
                      <a:r>
                        <a:rPr lang="en-US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Collect stones to draw Stone Age pictures on, using charcoal, chalk or paint.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2743200" algn="l"/>
                        </a:tabLst>
                        <a:defRPr/>
                      </a:pPr>
                      <a:r>
                        <a:rPr lang="en-GB" sz="1400" b="0" i="0" u="sng" dirty="0" smtClean="0">
                          <a:solidFill>
                            <a:schemeClr val="tx1"/>
                          </a:solidFill>
                          <a:effectLst/>
                          <a:latin typeface="NTPreCursive" panose="0300040000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Create a boat: </a:t>
                      </a:r>
                      <a:r>
                        <a:rPr lang="en-GB" sz="1400" b="0" i="0" dirty="0" smtClean="0">
                          <a:solidFill>
                            <a:schemeClr val="tx1"/>
                          </a:solidFill>
                          <a:effectLst/>
                          <a:latin typeface="NTPreCursive" panose="0300040000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During the Stone Age fishing was an important</a:t>
                      </a:r>
                      <a:r>
                        <a:rPr lang="en-GB" sz="1400" b="0" i="0" baseline="0" dirty="0" smtClean="0">
                          <a:solidFill>
                            <a:schemeClr val="tx1"/>
                          </a:solidFill>
                          <a:effectLst/>
                          <a:latin typeface="NTPreCursive" panose="0300040000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part of daily life. Create some boats using different materials and investigate which materials float best.</a:t>
                      </a:r>
                      <a:endParaRPr lang="en-GB" sz="1400" b="0" i="0" dirty="0" smtClean="0">
                        <a:solidFill>
                          <a:schemeClr val="tx1"/>
                        </a:solidFill>
                        <a:effectLst/>
                        <a:latin typeface="NTPreCursive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en-GB" sz="1400" b="0" i="0" u="sng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Diary Entry</a:t>
                      </a:r>
                      <a:r>
                        <a:rPr lang="en-GB" sz="1400" b="0" i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: Write</a:t>
                      </a:r>
                      <a:r>
                        <a:rPr lang="en-GB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 a diary entry imagining you are in the Stone Age. Think about how you would be feeling and what daily tasks you would have to </a:t>
                      </a:r>
                      <a:r>
                        <a:rPr lang="en-GB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do.</a:t>
                      </a:r>
                      <a:endParaRPr lang="en-GB" sz="1400" b="0" i="0" dirty="0">
                        <a:solidFill>
                          <a:schemeClr val="tx1"/>
                        </a:solidFill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821">
                <a:tc vMerge="1">
                  <a:txBody>
                    <a:bodyPr/>
                    <a:lstStyle/>
                    <a:p>
                      <a:endParaRPr lang="en-US" sz="2000"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sng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Fabric Dyeing: </a:t>
                      </a:r>
                      <a:r>
                        <a:rPr lang="en-US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Stone Age people used to use natural dyes to dye fabric. Use white cotton, experimenting with different natural material to make different colours.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sng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Write a set of instructions:</a:t>
                      </a: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 </a:t>
                      </a:r>
                      <a:r>
                        <a:rPr lang="en-US" sz="1400" b="0" i="0" u="none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How do you think people in the Stone Age would find and prepare food? Write a set of instructions detailing how to make a meal.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u="sng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Similarities</a:t>
                      </a:r>
                      <a:r>
                        <a:rPr lang="en-US" sz="1400" b="0" i="0" u="sng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 and Differences: 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Make</a:t>
                      </a:r>
                      <a:r>
                        <a:rPr lang="en-US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 a list of some similarities and differences between the Stone Age and life today. 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6244">
                <a:tc vMerge="1">
                  <a:txBody>
                    <a:bodyPr/>
                    <a:lstStyle/>
                    <a:p>
                      <a:endParaRPr lang="en-US" sz="2000"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u="sng" dirty="0" smtClean="0">
                          <a:latin typeface="NTPreCursive" panose="03000400000000000000" pitchFamily="66" charset="0"/>
                        </a:rPr>
                        <a:t>Shelter</a:t>
                      </a:r>
                      <a:r>
                        <a:rPr lang="en-US" sz="1400" dirty="0" smtClean="0">
                          <a:latin typeface="NTPreCursive" panose="03000400000000000000" pitchFamily="66" charset="0"/>
                        </a:rPr>
                        <a:t>: Stone Age people build shelters to live in using materials they had gathered. Gather some natural materials and build a model shelter. </a:t>
                      </a:r>
                      <a:endParaRPr lang="en-US" sz="1400" b="0" i="0" baseline="0" dirty="0" smtClean="0">
                        <a:solidFill>
                          <a:schemeClr val="tx1"/>
                        </a:solidFill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sng" dirty="0" smtClean="0">
                          <a:latin typeface="NTPreCursive" panose="03000400000000000000" pitchFamily="66" charset="0"/>
                        </a:rPr>
                        <a:t>Poem</a:t>
                      </a:r>
                      <a:r>
                        <a:rPr lang="en-US" sz="1400" dirty="0" smtClean="0">
                          <a:latin typeface="NTPreCursive" panose="03000400000000000000" pitchFamily="66" charset="0"/>
                        </a:rPr>
                        <a:t>:</a:t>
                      </a:r>
                      <a:r>
                        <a:rPr lang="en-US" sz="1400" baseline="0" dirty="0" smtClean="0">
                          <a:latin typeface="NTPreCursive" panose="03000400000000000000" pitchFamily="66" charset="0"/>
                        </a:rPr>
                        <a:t> </a:t>
                      </a:r>
                      <a:r>
                        <a:rPr lang="en-US" sz="1400" dirty="0" smtClean="0">
                          <a:latin typeface="NTPreCursive" panose="03000400000000000000" pitchFamily="66" charset="0"/>
                        </a:rPr>
                        <a:t>Write an acrostic poem about the Stone Age. </a:t>
                      </a:r>
                    </a:p>
                    <a:p>
                      <a:r>
                        <a:rPr lang="en-US" sz="1100" dirty="0" smtClean="0">
                          <a:latin typeface="NTPreCursive" panose="03000400000000000000" pitchFamily="66" charset="0"/>
                        </a:rPr>
                        <a:t>S </a:t>
                      </a:r>
                    </a:p>
                    <a:p>
                      <a:r>
                        <a:rPr lang="en-US" sz="1100" dirty="0" smtClean="0">
                          <a:latin typeface="NTPreCursive" panose="03000400000000000000" pitchFamily="66" charset="0"/>
                        </a:rPr>
                        <a:t>T </a:t>
                      </a:r>
                    </a:p>
                    <a:p>
                      <a:r>
                        <a:rPr lang="en-US" sz="1100" dirty="0" smtClean="0">
                          <a:latin typeface="NTPreCursive" panose="03000400000000000000" pitchFamily="66" charset="0"/>
                        </a:rPr>
                        <a:t>O </a:t>
                      </a:r>
                    </a:p>
                    <a:p>
                      <a:r>
                        <a:rPr lang="en-US" sz="1100" dirty="0" smtClean="0">
                          <a:latin typeface="NTPreCursive" panose="03000400000000000000" pitchFamily="66" charset="0"/>
                        </a:rPr>
                        <a:t>N </a:t>
                      </a:r>
                      <a:endParaRPr lang="en-US" sz="1100" dirty="0" smtClean="0">
                        <a:latin typeface="NTPreCursive" panose="03000400000000000000" pitchFamily="66" charset="0"/>
                      </a:endParaRPr>
                    </a:p>
                    <a:p>
                      <a:r>
                        <a:rPr lang="en-US" sz="11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E</a:t>
                      </a:r>
                      <a:endParaRPr lang="en-US" sz="1100" b="0" i="0" baseline="0" dirty="0" smtClean="0">
                        <a:solidFill>
                          <a:schemeClr val="tx1"/>
                        </a:solidFill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sng" dirty="0" smtClean="0">
                          <a:latin typeface="NTPreCursive" panose="03000400000000000000" pitchFamily="66" charset="0"/>
                        </a:rPr>
                        <a:t>Cave </a:t>
                      </a:r>
                      <a:r>
                        <a:rPr lang="en-US" sz="1400" u="none" smtClean="0">
                          <a:latin typeface="NTPreCursive" panose="03000400000000000000" pitchFamily="66" charset="0"/>
                        </a:rPr>
                        <a:t>Art:</a:t>
                      </a:r>
                      <a:r>
                        <a:rPr lang="en-US" sz="1400" u="none" baseline="0" dirty="0" smtClean="0">
                          <a:latin typeface="NTPreCursive" panose="03000400000000000000" pitchFamily="66" charset="0"/>
                        </a:rPr>
                        <a:t> </a:t>
                      </a:r>
                      <a:r>
                        <a:rPr lang="en-US" sz="1400" u="none" smtClean="0">
                          <a:latin typeface="NTPreCursive" panose="03000400000000000000" pitchFamily="66" charset="0"/>
                        </a:rPr>
                        <a:t>We</a:t>
                      </a:r>
                      <a:r>
                        <a:rPr lang="en-US" sz="1400" smtClean="0">
                          <a:latin typeface="NTPreCursive" panose="03000400000000000000" pitchFamily="66" charset="0"/>
                        </a:rPr>
                        <a:t> </a:t>
                      </a:r>
                      <a:r>
                        <a:rPr lang="en-US" sz="1400" dirty="0" smtClean="0">
                          <a:latin typeface="NTPreCursive" panose="03000400000000000000" pitchFamily="66" charset="0"/>
                        </a:rPr>
                        <a:t>know that the first recordings of art were Cave Art. Design a piece of cave art using materials of your choice. i.e. paint, </a:t>
                      </a:r>
                      <a:r>
                        <a:rPr lang="en-US" sz="1400" dirty="0" smtClean="0">
                          <a:latin typeface="NTPreCursive" panose="03000400000000000000" pitchFamily="66" charset="0"/>
                        </a:rPr>
                        <a:t>chalk.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3665">
                <a:tc vMerge="1">
                  <a:txBody>
                    <a:bodyPr/>
                    <a:lstStyle/>
                    <a:p>
                      <a:endParaRPr lang="en-US" sz="2000" dirty="0"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u="sng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Stonehenge</a:t>
                      </a:r>
                      <a:r>
                        <a:rPr lang="en-US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: Make your own Stonehenge using a variety of resources such as cereal boxes.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u="sng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Design a meal</a:t>
                      </a:r>
                      <a:r>
                        <a:rPr lang="en-US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: Design a meal that would be eaten in the Stone Age.</a:t>
                      </a:r>
                      <a:endParaRPr lang="en-US" sz="1400" b="0" i="0" dirty="0">
                        <a:solidFill>
                          <a:schemeClr val="tx1"/>
                        </a:solidFill>
                        <a:latin typeface="NTPreCursive" panose="0300040000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sng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Fact-file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:</a:t>
                      </a:r>
                      <a:r>
                        <a:rPr lang="en-US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 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Visit your local library</a:t>
                      </a:r>
                      <a:r>
                        <a:rPr lang="en-US" sz="1400" b="0" i="0" baseline="0" dirty="0" smtClean="0">
                          <a:solidFill>
                            <a:schemeClr val="tx1"/>
                          </a:solidFill>
                          <a:latin typeface="NTPreCursive" panose="03000400000000000000" pitchFamily="66" charset="0"/>
                        </a:rPr>
                        <a:t> and find some non-fiction books about the Stone Age. Start a fact file which you can add to as the term goes on.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9" y="1774535"/>
            <a:ext cx="1153908" cy="491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095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348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NTPreCursive</vt:lpstr>
      <vt:lpstr>NTPreCursivek</vt:lpstr>
      <vt:lpstr>Times New Roman</vt:lpstr>
      <vt:lpstr>Office Theme</vt:lpstr>
      <vt:lpstr>PowerPoint Presentation</vt:lpstr>
    </vt:vector>
  </TitlesOfParts>
  <Company>University of Calgary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Brit Paris</dc:creator>
  <cp:lastModifiedBy>Miss Scuffil</cp:lastModifiedBy>
  <cp:revision>45</cp:revision>
  <cp:lastPrinted>2019-09-25T15:42:28Z</cp:lastPrinted>
  <dcterms:created xsi:type="dcterms:W3CDTF">2014-11-01T14:10:45Z</dcterms:created>
  <dcterms:modified xsi:type="dcterms:W3CDTF">2022-09-02T08:14:06Z</dcterms:modified>
</cp:coreProperties>
</file>