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D75FC-3DE3-4BEC-BEEC-4CF991AF52C7}" type="datetimeFigureOut">
              <a:rPr lang="en-GB" smtClean="0"/>
              <a:t>15/04/2021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6CC0E-8282-47C9-AF03-DBC82571D5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24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0981E-1891-5E4C-AB91-79876009252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F6E7-52CB-074E-85EA-FD3DE937C9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872159"/>
              </p:ext>
            </p:extLst>
          </p:nvPr>
        </p:nvGraphicFramePr>
        <p:xfrm>
          <a:off x="99896" y="1620569"/>
          <a:ext cx="8927146" cy="50752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319"/>
                <a:gridCol w="2483887"/>
                <a:gridCol w="2626640"/>
                <a:gridCol w="2503300"/>
              </a:tblGrid>
              <a:tr h="1276953">
                <a:tc>
                  <a:txBody>
                    <a:bodyPr/>
                    <a:lstStyle/>
                    <a:p>
                      <a:endParaRPr lang="en-US" sz="2400" dirty="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Design and build a pirate ship. Use whatever materials you like.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GB" sz="1600" b="0" i="0" dirty="0" smtClean="0">
                          <a:solidFill>
                            <a:schemeClr val="tx1"/>
                          </a:solidFill>
                          <a:effectLst/>
                          <a:latin typeface="NTPreCursive" panose="0300040000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some old boxes, packaging</a:t>
                      </a:r>
                      <a:r>
                        <a:rPr lang="en-GB" sz="1600" b="0" i="0" baseline="0" dirty="0" smtClean="0">
                          <a:solidFill>
                            <a:schemeClr val="tx1"/>
                          </a:solidFill>
                          <a:effectLst/>
                          <a:latin typeface="NTPreCursive" panose="0300040000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other materials to make a pirate accessory. It could be a treasure chest, a telescope, a sword or maybe even a parrot. </a:t>
                      </a:r>
                      <a:endParaRPr lang="en-GB" sz="1600" b="0" i="0" dirty="0" smtClean="0">
                        <a:solidFill>
                          <a:schemeClr val="tx1"/>
                        </a:solidFill>
                        <a:effectLst/>
                        <a:latin typeface="NTPreCursive" panose="0300040000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en-GB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Write a pirate themed story.</a:t>
                      </a:r>
                      <a:r>
                        <a:rPr lang="en-GB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Can you use adjectives, similes or alliteration to make your story exciting? </a:t>
                      </a:r>
                      <a:endParaRPr lang="en-GB" sz="16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</a:tr>
              <a:tr h="1209518">
                <a:tc>
                  <a:txBody>
                    <a:bodyPr/>
                    <a:lstStyle/>
                    <a:p>
                      <a:endParaRPr lang="en-US" sz="240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Design a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pirate wanted poster. </a:t>
                      </a:r>
                      <a:endParaRPr lang="en-US" sz="1600" b="0" i="0" dirty="0" smtClean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  <a:p>
                      <a:endParaRPr lang="en-US" sz="1600" b="0" i="0" dirty="0" smtClean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Learn a pirate poem to perform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to the class. You can find a poem or write one of your own. </a:t>
                      </a:r>
                      <a:endParaRPr lang="en-US" sz="16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Make a pirate sensory bottle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. (Look online</a:t>
                      </a: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for some ideas)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</a:t>
                      </a:r>
                      <a:endParaRPr lang="en-US" sz="18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</a:tr>
              <a:tr h="1257718">
                <a:tc>
                  <a:txBody>
                    <a:bodyPr/>
                    <a:lstStyle/>
                    <a:p>
                      <a:endParaRPr lang="en-US" sz="240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Draw a picture of a famous pirate. Label what they wore and the things they carried with them.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0" dirty="0" smtClean="0">
                          <a:latin typeface="NTPreCursive" panose="03000400000000000000" pitchFamily="66" charset="0"/>
                        </a:rPr>
                        <a:t>Visit your local library and find books about pirates. Can you find any non-fiction books?</a:t>
                      </a:r>
                    </a:p>
                    <a:p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Write down some of the facts you find.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Design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and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make a t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reasure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map and write instructions to find the treasure. </a:t>
                      </a:r>
                      <a:endParaRPr lang="en-US" sz="16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</a:tr>
              <a:tr h="1152999">
                <a:tc>
                  <a:txBody>
                    <a:bodyPr/>
                    <a:lstStyle/>
                    <a:p>
                      <a:endParaRPr lang="en-US" sz="2400"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0" dirty="0" smtClean="0">
                          <a:latin typeface="NTPreCursive" panose="03000400000000000000" pitchFamily="66" charset="0"/>
                        </a:rPr>
                        <a:t>Write or draw five special things you would put in your own treasure chest.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</a:t>
                      </a:r>
                      <a:endParaRPr lang="en-US" sz="1600" b="0" i="0" baseline="0" dirty="0" smtClean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Create a menu for a pirate-themed restaurant. </a:t>
                      </a:r>
                      <a:endParaRPr lang="en-US" sz="16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Can you write some pirate-themed </a:t>
                      </a:r>
                      <a:r>
                        <a:rPr lang="en-US" sz="1600" b="0" i="0" dirty="0" err="1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maths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NTPreCursive" panose="03000400000000000000" pitchFamily="66" charset="0"/>
                        </a:rPr>
                        <a:t> word problems? </a:t>
                      </a:r>
                      <a:endParaRPr lang="en-US" sz="1600" b="0" i="0" dirty="0">
                        <a:solidFill>
                          <a:schemeClr val="tx1"/>
                        </a:solidFill>
                        <a:latin typeface="NTPreCursive" panose="03000400000000000000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694" y="0"/>
            <a:ext cx="4864799" cy="10226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97" y="1459038"/>
            <a:ext cx="1223577" cy="52870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9918" y="92748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NTPreCursivek" panose="03000400000000000000" pitchFamily="66" charset="0"/>
              </a:rPr>
              <a:t>If you would like an extra homework challenge, have a look below. You </a:t>
            </a:r>
            <a:r>
              <a:rPr lang="en-US" dirty="0">
                <a:latin typeface="NTPreCursivek" panose="03000400000000000000" pitchFamily="66" charset="0"/>
              </a:rPr>
              <a:t>do not have to complete every </a:t>
            </a:r>
            <a:r>
              <a:rPr lang="en-US" dirty="0" smtClean="0">
                <a:latin typeface="NTPreCursivek" panose="03000400000000000000" pitchFamily="66" charset="0"/>
              </a:rPr>
              <a:t>challenge.</a:t>
            </a:r>
            <a:endParaRPr lang="en-US" dirty="0">
              <a:latin typeface="NTPreCursivek" panose="03000400000000000000" pitchFamily="66" charset="0"/>
            </a:endParaRPr>
          </a:p>
          <a:p>
            <a:pPr algn="ctr"/>
            <a:r>
              <a:rPr lang="en-US" dirty="0" smtClean="0">
                <a:latin typeface="NTPreCursivek" panose="03000400000000000000" pitchFamily="66" charset="0"/>
              </a:rPr>
              <a:t>The chili rating suggests the difficulty of the task, or the challenge it might offer. </a:t>
            </a:r>
            <a:endParaRPr lang="en-US" dirty="0">
              <a:latin typeface="NTPreCursivek" panose="03000400000000000000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57710" y="329596"/>
            <a:ext cx="1988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NTPreCursivek" panose="03000400000000000000" pitchFamily="66" charset="0"/>
              </a:rPr>
              <a:t>Summer Term</a:t>
            </a:r>
          </a:p>
          <a:p>
            <a:r>
              <a:rPr lang="en-GB" b="1" dirty="0" smtClean="0">
                <a:latin typeface="NTPreCursivek" panose="03000400000000000000" pitchFamily="66" charset="0"/>
              </a:rPr>
              <a:t>Pirates  </a:t>
            </a:r>
          </a:p>
          <a:p>
            <a:r>
              <a:rPr lang="en-GB" dirty="0" smtClean="0">
                <a:latin typeface="NTPreCursivek" panose="03000400000000000000" pitchFamily="66" charset="0"/>
              </a:rPr>
              <a:t> </a:t>
            </a:r>
            <a:endParaRPr lang="en-GB" dirty="0">
              <a:latin typeface="NTPreCursivek" panose="030004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3806" y="320153"/>
            <a:ext cx="1759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NTPreCursivek" panose="03000400000000000000" pitchFamily="66" charset="0"/>
              </a:rPr>
              <a:t>Year 2 </a:t>
            </a:r>
            <a:endParaRPr lang="en-GB" sz="2000" dirty="0">
              <a:latin typeface="NTPreCursivek" panose="03000400000000000000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245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NTPreCursive</vt:lpstr>
      <vt:lpstr>NTPreCursivek</vt:lpstr>
      <vt:lpstr>Times New Roman</vt:lpstr>
      <vt:lpstr>Office Theme</vt:lpstr>
      <vt:lpstr>PowerPoint Presentation</vt:lpstr>
    </vt:vector>
  </TitlesOfParts>
  <Company>University of Calgary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Brit Paris</dc:creator>
  <cp:lastModifiedBy>Miss Swallow</cp:lastModifiedBy>
  <cp:revision>18</cp:revision>
  <cp:lastPrinted>2018-10-18T08:42:00Z</cp:lastPrinted>
  <dcterms:created xsi:type="dcterms:W3CDTF">2014-11-01T14:10:45Z</dcterms:created>
  <dcterms:modified xsi:type="dcterms:W3CDTF">2021-04-15T08:14:59Z</dcterms:modified>
</cp:coreProperties>
</file>