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D75FC-3DE3-4BEC-BEEC-4CF991AF52C7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6CC0E-8282-47C9-AF03-DBC82571D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24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0981E-1891-5E4C-AB91-79876009252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694" y="0"/>
            <a:ext cx="4864799" cy="10226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3806" y="320153"/>
            <a:ext cx="1759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NTPreCursivek" panose="03000400000000000000" pitchFamily="66" charset="0"/>
              </a:rPr>
              <a:t>Year 3 </a:t>
            </a:r>
            <a:endParaRPr lang="en-GB" sz="2000" dirty="0">
              <a:latin typeface="NTPreCursivek" panose="03000400000000000000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9169" y="160536"/>
            <a:ext cx="198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latin typeface="NTPreCursivek" panose="03000400000000000000" pitchFamily="66" charset="0"/>
              </a:rPr>
              <a:t>Spring Term</a:t>
            </a:r>
          </a:p>
          <a:p>
            <a:pPr algn="r"/>
            <a:r>
              <a:rPr lang="en-GB" b="1" dirty="0" smtClean="0">
                <a:latin typeface="NTPreCursivek" panose="03000400000000000000" pitchFamily="66" charset="0"/>
              </a:rPr>
              <a:t>Romans</a:t>
            </a:r>
            <a:r>
              <a:rPr lang="en-GB" dirty="0" smtClean="0">
                <a:latin typeface="NTPreCursivek" panose="03000400000000000000" pitchFamily="66" charset="0"/>
              </a:rPr>
              <a:t> </a:t>
            </a:r>
            <a:endParaRPr lang="en-GB" dirty="0">
              <a:latin typeface="NTPreCursive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9347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NTPreCursivek" panose="03000400000000000000" pitchFamily="66" charset="0"/>
              </a:rPr>
              <a:t>If you would like an extra homework challenge, have a look below. You </a:t>
            </a:r>
            <a:r>
              <a:rPr lang="en-US" sz="1600" dirty="0">
                <a:latin typeface="NTPreCursivek" panose="03000400000000000000" pitchFamily="66" charset="0"/>
              </a:rPr>
              <a:t>do not have to complete every </a:t>
            </a:r>
            <a:r>
              <a:rPr lang="en-US" sz="1600" dirty="0" smtClean="0">
                <a:latin typeface="NTPreCursivek" panose="03000400000000000000" pitchFamily="66" charset="0"/>
              </a:rPr>
              <a:t>challenge.</a:t>
            </a:r>
            <a:endParaRPr lang="en-US" sz="1600" dirty="0">
              <a:latin typeface="NTPreCursivek" panose="03000400000000000000" pitchFamily="66" charset="0"/>
            </a:endParaRPr>
          </a:p>
          <a:p>
            <a:pPr algn="ctr"/>
            <a:r>
              <a:rPr lang="en-US" sz="1600" dirty="0" smtClean="0">
                <a:latin typeface="NTPreCursivek" panose="03000400000000000000" pitchFamily="66" charset="0"/>
              </a:rPr>
              <a:t>The </a:t>
            </a:r>
            <a:r>
              <a:rPr lang="en-US" sz="1600" dirty="0" err="1" smtClean="0">
                <a:latin typeface="NTPreCursivek" panose="03000400000000000000" pitchFamily="66" charset="0"/>
              </a:rPr>
              <a:t>chilli</a:t>
            </a:r>
            <a:r>
              <a:rPr lang="en-US" sz="1600" dirty="0" smtClean="0">
                <a:latin typeface="NTPreCursivek" panose="03000400000000000000" pitchFamily="66" charset="0"/>
              </a:rPr>
              <a:t> rating suggests the difficulty of the task, or the challenge it might offer. These should be added to your homework folders where possible.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031"/>
              </p:ext>
            </p:extLst>
          </p:nvPr>
        </p:nvGraphicFramePr>
        <p:xfrm>
          <a:off x="0" y="1724469"/>
          <a:ext cx="9067944" cy="4781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4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2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760">
                <a:tc rowSpan="4">
                  <a:txBody>
                    <a:bodyPr/>
                    <a:lstStyle/>
                    <a:p>
                      <a:endParaRPr lang="en-US" sz="2000" dirty="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Make a sculpture of a Roman emperor or statue of a Roman God using any material that you like.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743200" algn="l"/>
                        </a:tabLst>
                        <a:defRPr/>
                      </a:pPr>
                      <a:r>
                        <a:rPr lang="en-GB" sz="1400" b="0" i="0" dirty="0" smtClean="0">
                          <a:solidFill>
                            <a:schemeClr val="tx1"/>
                          </a:solidFill>
                          <a:effectLst/>
                          <a:latin typeface="NTPreCursive" panose="0300040000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 out where</a:t>
                      </a:r>
                      <a:r>
                        <a:rPr lang="en-GB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NTPreCursive" panose="0300040000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Romans built roads in Britain. Why do you think they were built here? How were they built? </a:t>
                      </a:r>
                      <a:endParaRPr lang="en-GB" sz="1400" b="0" i="0" dirty="0" smtClean="0">
                        <a:solidFill>
                          <a:schemeClr val="tx1"/>
                        </a:solidFill>
                        <a:effectLst/>
                        <a:latin typeface="NTPreCursive" panose="0300040000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n-GB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Write</a:t>
                      </a:r>
                      <a:r>
                        <a:rPr lang="en-GB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a diary entry imagining you are in the Roman era. Think about how you would be feeling and what daily tasks you would have to </a:t>
                      </a:r>
                      <a:r>
                        <a:rPr lang="en-GB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do.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821">
                <a:tc vMerge="1">
                  <a:txBody>
                    <a:bodyPr/>
                    <a:lstStyle/>
                    <a:p>
                      <a:endParaRPr lang="en-US" sz="200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Make a Roman tile mosaic using any material that you like (clay, colouring a design on paper, colored paper, newspaper, tissue paper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Write a set of instructions about how to put on a suit of </a:t>
                      </a:r>
                      <a:r>
                        <a:rPr lang="en-US" sz="1400" b="0" i="0" dirty="0" err="1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armour</a:t>
                      </a: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Make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a list of some similarities and differences between the Roman era and life today. 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244">
                <a:tc vMerge="1">
                  <a:txBody>
                    <a:bodyPr/>
                    <a:lstStyle/>
                    <a:p>
                      <a:endParaRPr lang="en-US" sz="200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Create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your own Roman God/Goddess. Draw a picture of this God/Goddess labelling it in detail.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Design your own Roman shield. Why have you designed it in that way? </a:t>
                      </a:r>
                    </a:p>
                    <a:p>
                      <a:endParaRPr lang="en-US" sz="1400" b="0" i="0" baseline="0" dirty="0" smtClean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Create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your own Roman God/Goddess. Write a descriptive paragraph about your 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God/Goddess. What 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do they look like? Sound like? What are they in charge of? Special power? etc. 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665">
                <a:tc vMerge="1">
                  <a:txBody>
                    <a:bodyPr/>
                    <a:lstStyle/>
                    <a:p>
                      <a:endParaRPr lang="en-US" sz="2000" dirty="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Write a list of some of the Gods from the Roman Era and what they were </a:t>
                      </a:r>
                    </a:p>
                    <a:p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in charge of.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Design a meal that would be eaten in the Roman era.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Visit your local library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and find some non-fiction books about the Romans. Start a fact file which you can add to as the term goes on.  </a:t>
                      </a:r>
                    </a:p>
                    <a:p>
                      <a:endParaRPr lang="en-US" sz="14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9" y="1774535"/>
            <a:ext cx="1153908" cy="491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9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317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NTPreCursive</vt:lpstr>
      <vt:lpstr>NTPreCursivek</vt:lpstr>
      <vt:lpstr>Times New Roman</vt:lpstr>
      <vt:lpstr>Office Theme</vt:lpstr>
      <vt:lpstr>PowerPoint Presentation</vt:lpstr>
    </vt:vector>
  </TitlesOfParts>
  <Company>University of Calgary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Brit Paris</dc:creator>
  <cp:lastModifiedBy>Miss Scuffil</cp:lastModifiedBy>
  <cp:revision>38</cp:revision>
  <cp:lastPrinted>2019-09-25T15:42:28Z</cp:lastPrinted>
  <dcterms:created xsi:type="dcterms:W3CDTF">2014-11-01T14:10:45Z</dcterms:created>
  <dcterms:modified xsi:type="dcterms:W3CDTF">2022-01-20T16:02:52Z</dcterms:modified>
</cp:coreProperties>
</file>