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9327"/>
    <a:srgbClr val="87BD31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23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02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"/>
          <a:stretch/>
        </p:blipFill>
        <p:spPr>
          <a:xfrm>
            <a:off x="445259" y="889232"/>
            <a:ext cx="8245736" cy="5520359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Once upon a time, there lived a man and his wife. </a:t>
            </a:r>
            <a:br>
              <a:rPr lang="en-GB" sz="2400" dirty="0"/>
            </a:br>
            <a:r>
              <a:rPr lang="en-GB" sz="2400" dirty="0"/>
              <a:t>They lived in a house next door to a witch.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870"/>
          <a:stretch/>
        </p:blipFill>
        <p:spPr>
          <a:xfrm>
            <a:off x="349723" y="3229359"/>
            <a:ext cx="2311591" cy="49592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013"/>
          <a:stretch/>
        </p:blipFill>
        <p:spPr>
          <a:xfrm>
            <a:off x="7033457" y="3775046"/>
            <a:ext cx="1090015" cy="32800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330"/>
          <a:stretch/>
        </p:blipFill>
        <p:spPr>
          <a:xfrm>
            <a:off x="5902217" y="3775046"/>
            <a:ext cx="1329096" cy="350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2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3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120000">
                                      <p:cBhvr>
                                        <p:cTn id="45" dur="2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59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590" fill="hold">
                                          <p:stCondLst>
                                            <p:cond delay="11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590" fill="hold">
                                          <p:stCondLst>
                                            <p:cond delay="1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590" fill="hold">
                                          <p:stCondLst>
                                            <p:cond delay="23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5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xit" presetSubtype="0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2" r="19812" b="11832"/>
          <a:stretch/>
        </p:blipFill>
        <p:spPr>
          <a:xfrm>
            <a:off x="445259" y="889232"/>
            <a:ext cx="8245736" cy="5520359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wife longed to eat the lettuces in </a:t>
            </a:r>
            <a:br>
              <a:rPr lang="en-GB" sz="2400" dirty="0"/>
            </a:br>
            <a:r>
              <a:rPr lang="en-GB" sz="2400" dirty="0"/>
              <a:t>the witch’s beautiful garden.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9"/>
          <a:stretch/>
        </p:blipFill>
        <p:spPr>
          <a:xfrm>
            <a:off x="7114329" y="3775046"/>
            <a:ext cx="1329096" cy="2634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1" r="1" b="-1677"/>
          <a:stretch/>
        </p:blipFill>
        <p:spPr>
          <a:xfrm flipH="1">
            <a:off x="4773334" y="1746263"/>
            <a:ext cx="2567032" cy="23895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5684711" y="7198671"/>
            <a:ext cx="744278" cy="6956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6223949" y="7131405"/>
            <a:ext cx="744278" cy="6956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4773334" y="7131405"/>
            <a:ext cx="744278" cy="69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3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38 -0.00046 L -0.05938 0.00023 C -0.05313 -0.00416 -0.04775 -0.00902 -0.0408 -0.01227 C -0.02952 -0.01805 -0.01736 -0.02291 -0.00573 -0.02801 C 0.00191 -0.03194 0.00555 -0.03402 0.01284 -0.03796 C 0.01441 -0.04051 0.01562 -0.04375 0.01753 -0.04583 C 0.02691 -0.05856 0.0276 -0.05347 0.03385 -0.06759 C 0.03698 -0.07592 0.03854 -0.08518 0.0408 -0.09328 C 0.04323 -0.10347 0.0427 -0.10139 0.04791 -0.11134 C 0.04705 -0.13171 0.04739 -0.15254 0.04548 -0.17245 C 0.04514 -0.17523 0.04236 -0.17685 0.0408 -0.17847 C 0.03854 -0.18171 0.03576 -0.18379 0.03385 -0.18634 C 0.03194 -0.18865 0.03073 -0.19074 0.02916 -0.19236 C 0.02343 -0.19838 0.0085 -0.2081 0.00347 -0.21041 C 0.00034 -0.21157 -0.00313 -0.2125 -0.00573 -0.21412 C -0.00851 -0.21574 -0.01042 -0.21898 -0.01285 -0.22014 C -0.01598 -0.22199 -0.01945 -0.22268 -0.02205 -0.22453 C -0.02414 -0.22523 -0.04236 -0.23541 -0.04549 -0.23819 C -0.04775 -0.24004 -0.04844 -0.24236 -0.05 -0.24398 C -0.05243 -0.24629 -0.05521 -0.24791 -0.05712 -0.25023 C -0.06754 -0.26065 -0.05469 -0.25185 -0.07101 -0.26365 C -0.07344 -0.26527 -0.07605 -0.2662 -0.07813 -0.26805 C -0.08073 -0.26967 -0.08264 -0.27199 -0.08507 -0.27361 C -0.10139 -0.28518 -0.08785 -0.2669 -0.11302 -0.29583 C -0.1382 -0.32407 -0.10139 -0.28356 -0.12934 -0.30926 C -0.13716 -0.3162 -0.14375 -0.32384 -0.15035 -0.33102 C -0.15452 -0.33541 -0.16476 -0.34745 -0.16667 -0.35092 C -0.16823 -0.3537 -0.17014 -0.35625 -0.17136 -0.35879 C -0.1724 -0.36157 -0.1724 -0.36435 -0.17361 -0.36666 C -0.17639 -0.37106 -0.18299 -0.3787 -0.18299 -0.37824 C -0.18455 -0.38333 -0.18646 -0.38773 -0.18768 -0.39259 L -0.19219 -0.40833 C -0.1915 -0.42824 -0.1915 -0.44838 -0.18993 -0.46759 C -0.18993 -0.47014 -0.18837 -0.47176 -0.18768 -0.47361 C -0.1849 -0.48217 -0.18646 -0.48194 -0.18056 -0.48935 C -0.17865 -0.49259 -0.17605 -0.49514 -0.17361 -0.49768 C -0.16927 -0.50879 -0.17448 -0.49953 -0.16198 -0.51134 C -0.16042 -0.51342 -0.15973 -0.51574 -0.1573 -0.51759 C -0.15382 -0.5206 -0.14948 -0.52222 -0.14566 -0.52523 C -0.14219 -0.52847 -0.13976 -0.53217 -0.13629 -0.53518 C -0.12969 -0.54143 -0.1224 -0.54699 -0.11528 -0.55277 C -0.11302 -0.55486 -0.11111 -0.55717 -0.10834 -0.55879 C -0.10018 -0.56481 -0.0948 -0.56782 -0.08733 -0.57477 C -0.08577 -0.57685 -0.08507 -0.57916 -0.08264 -0.58055 C -0.08073 -0.58264 -0.07813 -0.5831 -0.0757 -0.58472 C -0.05712 -0.59861 -0.07605 -0.58657 -0.05712 -0.60254 C -0.03889 -0.61828 -0.0625 -0.59328 -0.04306 -0.61227 C -0.03768 -0.61828 -0.03334 -0.62477 -0.02674 -0.63055 C -0.02448 -0.63217 -0.0217 -0.63402 -0.0198 -0.63611 C -0.01789 -0.63865 -0.01702 -0.6419 -0.01511 -0.64398 C -0.01389 -0.64606 -0.01198 -0.64768 -0.01042 -0.65 C -0.00973 -0.65162 -0.0092 -0.65393 -0.00816 -0.65578 C -0.00226 -0.66597 -0.00105 -0.66435 0.00347 -0.67384 C 0.00503 -0.67731 0.00816 -0.68565 0.00816 -0.68541 C 0.01163 -0.70787 0.01163 -0.70115 0.00816 -0.7331 C 0.00781 -0.73495 0.00625 -0.7368 0.0059 -0.73912 C 0.00468 -0.74143 0.00503 -0.74444 0.00347 -0.74699 C 0.00156 -0.7493 -0.00157 -0.75069 -0.00348 -0.75301 C -0.00469 -0.75393 -0.00504 -0.75555 -0.00573 -0.75671 L -0.00573 -0.75648 " pathEditMode="relative" rAng="0" ptsTypes="AAAAAAAAAAAAAAAAAAAAAAAAAAAAAAAAAAAAAAAAAAAAAAAAAAAAAAAAAAAA">
                                      <p:cBhvr>
                                        <p:cTn id="1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5" y="-3777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16667E-6 -0.00023 L -4.16667E-6 0.00023 C 0.00278 -0.0037 0.00521 -0.00787 0.00834 -0.01065 C 0.01337 -0.01574 0.01875 -0.01968 0.02396 -0.02454 C 0.02743 -0.02755 0.029 -0.02963 0.0323 -0.0331 C 0.03299 -0.03519 0.03351 -0.03773 0.03438 -0.04005 C 0.03855 -0.0507 0.03889 -0.0463 0.04167 -0.05857 C 0.04306 -0.06574 0.04375 -0.07361 0.0448 -0.08102 C 0.04584 -0.08935 0.04566 -0.08796 0.04792 -0.0963 C 0.04757 -0.11412 0.04775 -0.13195 0.04688 -0.14977 C 0.04671 -0.15185 0.04549 -0.15324 0.0448 -0.15486 C 0.04375 -0.15718 0.04254 -0.15949 0.04167 -0.16181 C 0.0408 -0.1632 0.04028 -0.16551 0.03959 -0.16667 C 0.03698 -0.17176 0.03039 -0.18056 0.02813 -0.18218 C 0.02674 -0.18357 0.02518 -0.18403 0.02396 -0.18565 C 0.02275 -0.18704 0.02188 -0.18982 0.02084 -0.19074 C 0.01945 -0.19259 0.01789 -0.19329 0.01667 -0.19445 C 0.0158 -0.19514 0.00764 -0.20394 0.00625 -0.20625 C 0.00521 -0.2081 0.00487 -0.20995 0.00417 -0.21157 C 0.00313 -0.21343 0.00191 -0.21458 0.00105 -0.2169 C -0.00364 -0.2257 0.00209 -0.21806 -0.0052 -0.22847 C -0.00625 -0.22986 -0.00746 -0.23079 -0.00833 -0.23241 C -0.00954 -0.23357 -0.01041 -0.23588 -0.01145 -0.23704 C -0.01875 -0.24722 -0.01267 -0.23102 -0.02395 -0.25625 C -0.03524 -0.28102 -0.01875 -0.2456 -0.03125 -0.26806 C -0.03472 -0.27407 -0.03767 -0.28056 -0.04062 -0.28704 C -0.04253 -0.29074 -0.04704 -0.3007 -0.04791 -0.30394 C -0.04861 -0.30648 -0.04947 -0.3088 -0.05 -0.31088 C -0.05052 -0.3132 -0.05052 -0.31574 -0.05104 -0.31782 C -0.05225 -0.32153 -0.0552 -0.32801 -0.0552 -0.32755 C -0.0559 -0.33195 -0.05677 -0.33611 -0.05729 -0.34028 L -0.05937 -0.3537 C -0.05902 -0.37083 -0.05902 -0.38843 -0.05833 -0.40532 C -0.05833 -0.40741 -0.05763 -0.4088 -0.05729 -0.41065 C -0.05607 -0.41782 -0.05677 -0.41759 -0.05416 -0.42407 C -0.05329 -0.42662 -0.05208 -0.42917 -0.05104 -0.43102 C -0.04913 -0.44097 -0.05138 -0.43264 -0.04583 -0.44306 C -0.04513 -0.44468 -0.04479 -0.44676 -0.04375 -0.44838 C -0.04218 -0.45093 -0.04027 -0.45255 -0.03854 -0.45509 C -0.03697 -0.45787 -0.03593 -0.46111 -0.03437 -0.46366 C -0.03142 -0.46898 -0.02812 -0.47407 -0.025 -0.47894 C -0.02395 -0.48102 -0.02309 -0.48287 -0.02187 -0.48403 C -0.01822 -0.48935 -0.01579 -0.4919 -0.0125 -0.49792 C -0.0118 -0.49954 -0.01145 -0.50185 -0.01041 -0.50301 C -0.00954 -0.50486 -0.00833 -0.50556 -0.00729 -0.50648 C 0.00105 -0.51806 -0.00746 -0.50833 0.00105 -0.52199 C 0.00921 -0.53588 -0.00138 -0.51412 0.0073 -0.53056 C 0.00973 -0.53588 0.01164 -0.5412 0.01459 -0.5463 C 0.01563 -0.54745 0.01684 -0.54931 0.01771 -0.55093 C 0.01858 -0.55324 0.01893 -0.55579 0.0198 -0.55764 C 0.02032 -0.55949 0.02118 -0.56042 0.02188 -0.56296 C 0.02223 -0.56389 0.0224 -0.56644 0.02292 -0.56806 C 0.02553 -0.57639 0.02605 -0.57523 0.02813 -0.58333 C 0.02882 -0.58657 0.03021 -0.59375 0.03021 -0.59352 C 0.03178 -0.61273 0.03178 -0.60718 0.03021 -0.63495 C 0.03004 -0.63681 0.02934 -0.63796 0.02917 -0.64028 C 0.02865 -0.64213 0.02882 -0.64468 0.02813 -0.64676 C 0.02726 -0.64907 0.02587 -0.65 0.025 -0.65232 C 0.02448 -0.65278 0.02431 -0.6544 0.02396 -0.65556 L 0.02396 -0.65532 " pathEditMode="relative" rAng="0" ptsTypes="AAAAAAAAAAAAAAAAAAAAAAAAAAAAAAAAAAAAAAAAAAAAAAAAAAAAAAAAAAAA">
                                      <p:cBhvr>
                                        <p:cTn id="17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-3275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61111E-6 -0.00023 L -3.61111E-6 0.00023 C 0.00278 -0.00347 0.00521 -0.00741 0.00834 -0.01042 C 0.01337 -0.01528 0.01875 -0.01945 0.02396 -0.02384 C 0.02743 -0.02732 0.029 -0.02894 0.0323 -0.03241 C 0.03299 -0.03449 0.03351 -0.03704 0.03438 -0.03912 C 0.03855 -0.04977 0.03889 -0.0456 0.04167 -0.05764 C 0.04306 -0.06482 0.04375 -0.07269 0.0448 -0.07963 C 0.04584 -0.0882 0.04566 -0.08634 0.04792 -0.09491 C 0.04757 -0.1125 0.04775 -0.13009 0.04688 -0.14745 C 0.04671 -0.14954 0.04549 -0.15093 0.0448 -0.15232 C 0.04375 -0.15486 0.04254 -0.15695 0.04167 -0.15926 C 0.0408 -0.16088 0.04028 -0.16296 0.03959 -0.16435 C 0.03698 -0.16945 0.03039 -0.17778 0.02813 -0.1794 C 0.02674 -0.18056 0.02518 -0.18148 0.02396 -0.18287 C 0.02275 -0.18426 0.02188 -0.18681 0.02084 -0.18796 C 0.01945 -0.18958 0.01789 -0.19028 0.01667 -0.19167 C 0.0158 -0.19213 0.00764 -0.20093 0.00625 -0.20324 C 0.00521 -0.20486 0.00486 -0.20695 0.00417 -0.20833 C 0.00313 -0.21019 0.00191 -0.21157 0.00105 -0.21366 C -0.00364 -0.22245 0.00209 -0.21505 -0.0052 -0.22523 C -0.00625 -0.22662 -0.00746 -0.22732 -0.00833 -0.22894 C -0.00954 -0.23032 -0.01041 -0.23218 -0.01145 -0.23357 C -0.01875 -0.24352 -0.01267 -0.22778 -0.02395 -0.25255 C -0.03524 -0.27685 -0.01875 -0.24213 -0.03125 -0.26412 C -0.03472 -0.26991 -0.03767 -0.27639 -0.04062 -0.28264 C -0.04253 -0.28634 -0.04704 -0.29653 -0.04791 -0.29954 C -0.04861 -0.30185 -0.04948 -0.30417 -0.05 -0.30648 C -0.05052 -0.30857 -0.05052 -0.31111 -0.05104 -0.3132 C -0.05225 -0.3169 -0.0552 -0.32338 -0.0552 -0.32292 C -0.0559 -0.32732 -0.05677 -0.33125 -0.05729 -0.33519 L -0.05937 -0.34838 C -0.05902 -0.36528 -0.05902 -0.38264 -0.05833 -0.39907 C -0.05833 -0.40116 -0.05764 -0.40255 -0.05729 -0.40417 C -0.05607 -0.41157 -0.05677 -0.41134 -0.05416 -0.41782 C -0.05329 -0.42037 -0.05208 -0.42269 -0.05104 -0.42454 C -0.04913 -0.43426 -0.05139 -0.42616 -0.04583 -0.43634 C -0.04514 -0.4382 -0.04479 -0.44005 -0.04375 -0.44167 C -0.04218 -0.44421 -0.04027 -0.4456 -0.03854 -0.44815 C -0.03698 -0.45116 -0.03593 -0.45417 -0.03437 -0.45671 C -0.03142 -0.46204 -0.02812 -0.4669 -0.025 -0.47199 C -0.02395 -0.47361 -0.02309 -0.4757 -0.02187 -0.47708 C -0.01823 -0.48218 -0.01579 -0.48472 -0.0125 -0.49051 C -0.0118 -0.49213 -0.01145 -0.49421 -0.01041 -0.4956 C -0.00954 -0.49722 -0.00833 -0.49792 -0.00729 -0.49907 C 0.00105 -0.51065 -0.00746 -0.5007 0.00105 -0.51412 C 0.00921 -0.52778 -0.00139 -0.50625 0.0073 -0.52269 C 0.00973 -0.52778 0.01164 -0.5331 0.01459 -0.5382 C 0.01563 -0.53935 0.01684 -0.5412 0.01771 -0.54259 C 0.01858 -0.54514 0.01893 -0.54769 0.0198 -0.54954 C 0.02032 -0.55139 0.02118 -0.55255 0.02188 -0.55486 C 0.02223 -0.55602 0.0224 -0.5581 0.02292 -0.55995 C 0.02552 -0.56829 0.02605 -0.5669 0.02813 -0.57523 C 0.02882 -0.57824 0.03021 -0.58519 0.03021 -0.58495 C 0.03177 -0.60417 0.03177 -0.59861 0.03021 -0.62593 C 0.03004 -0.62755 0.02934 -0.62894 0.02917 -0.63102 C 0.02865 -0.63287 0.02882 -0.63542 0.02813 -0.63773 C 0.02726 -0.63958 0.02587 -0.64074 0.025 -0.64282 C 0.02448 -0.64375 0.02431 -0.64514 0.02396 -0.6463 L 0.02396 -0.64583 " pathEditMode="relative" rAng="0" ptsTypes="AAAAAAAAAAAAAAAAAAAAAAAAAAAAAAAAAAAAAAAAAAAAAAAAAAAAAAAAAAAA">
                                      <p:cBhvr>
                                        <p:cTn id="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-3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678986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the husband decided to steal some of </a:t>
            </a:r>
            <a:br>
              <a:rPr lang="en-GB" sz="2400" dirty="0"/>
            </a:br>
            <a:r>
              <a:rPr lang="en-GB" sz="2400" dirty="0"/>
              <a:t>the lettuces for his wife. The witch caught him.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872" y="1886906"/>
            <a:ext cx="5080758" cy="39982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677269" y="1529697"/>
            <a:ext cx="3547011" cy="487989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4009529" y="1933758"/>
            <a:ext cx="272955" cy="2047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339987" y="3623433"/>
            <a:ext cx="228139" cy="26257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903024" y="4036445"/>
            <a:ext cx="272955" cy="2047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2340" y="3061448"/>
            <a:ext cx="409432" cy="60418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302954" y="2859153"/>
            <a:ext cx="323673" cy="99073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780196" y="1967878"/>
            <a:ext cx="245657" cy="19486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53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672925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told the husband that his wife was soon to have a baby. He must give the baby to the witch in return for the lettuce. The man was so scared that he agreed.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952" y="2219841"/>
            <a:ext cx="4657678" cy="36652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663622" y="2177888"/>
            <a:ext cx="3075865" cy="423170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909" y="3160823"/>
            <a:ext cx="1420851" cy="13558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20" b="52154"/>
          <a:stretch/>
        </p:blipFill>
        <p:spPr>
          <a:xfrm>
            <a:off x="2995209" y="3160823"/>
            <a:ext cx="744278" cy="69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3.61111E-6 1.85185E-6 L -3.61111E-6 1.85185E-6 C 0.00348 -0.00463 0.00677 -0.00949 0.01042 -0.01412 C 0.01285 -0.01713 0.01771 -0.02129 0.02084 -0.02384 C 0.02657 -0.03518 0.02049 -0.02592 0.0283 -0.03194 C 0.03038 -0.03356 0.03212 -0.03611 0.0342 -0.03796 C 0.0382 -0.04143 0.04236 -0.04444 0.04618 -0.04791 C 0.05157 -0.05254 0.05261 -0.05393 0.05955 -0.05787 C 0.0625 -0.05949 0.06563 -0.06018 0.06858 -0.0618 C 0.07361 -0.06435 0.079 -0.06574 0.08351 -0.06967 C 0.08507 -0.07106 0.08629 -0.07315 0.08802 -0.07361 C 0.09341 -0.07523 0.09896 -0.075 0.10434 -0.07569 C 0.10886 -0.07616 0.11337 -0.07708 0.11788 -0.07754 L 0.16563 -0.07569 C 0.18802 -0.0743 0.17309 -0.07453 0.18802 -0.07176 C 0.19254 -0.07083 0.19705 -0.0706 0.20139 -0.06967 C 0.20591 -0.06875 0.21059 -0.06713 0.21493 -0.06574 C 0.21788 -0.06296 0.22049 -0.05926 0.22379 -0.05787 C 0.22848 -0.05578 0.22969 -0.05555 0.2342 -0.05185 C 0.23733 -0.0493 0.23993 -0.04606 0.24323 -0.04375 C 0.25052 -0.03889 0.24705 -0.04074 0.25365 -0.03796 C 0.25573 -0.03588 0.25764 -0.03379 0.25973 -0.03194 C 0.26111 -0.03055 0.26285 -0.02963 0.26407 -0.02801 C 0.26736 -0.0243 0.27014 -0.01991 0.27309 -0.01597 C 0.27466 -0.01412 0.27639 -0.01227 0.27761 -0.00995 C 0.27848 -0.0081 0.27934 -0.00578 0.28056 -0.00416 C 0.28334 0.00023 0.28716 0.00324 0.28959 0.00787 L 0.29844 0.0257 C 0.29948 0.02778 0.30087 0.0294 0.30139 0.03172 C 0.30313 0.03866 0.30174 0.03634 0.30452 0.03982 L 0.30452 0.03982 " pathEditMode="relative" ptsTypes="AAAAAAAAAAAAAAAAAAAAAAAAAAAAA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3.05556E-6 1.11111E-6 L -3.05556E-6 0.00046 C -0.00399 -0.00787 -0.00746 -0.0162 -0.01128 -0.02361 C -0.01284 -0.02685 -0.01423 -0.03033 -0.01597 -0.03264 C -0.01805 -0.03495 -0.02031 -0.03634 -0.02239 -0.03843 C -0.02569 -0.04236 -0.02882 -0.04607 -0.03177 -0.05046 C -0.04843 -0.07431 -0.0151 -0.0537 -0.0651 -0.08866 C -0.06944 -0.09167 -0.07378 -0.09421 -0.07795 -0.09769 C -0.08264 -0.10208 -0.08732 -0.10787 -0.09218 -0.11227 C -0.09461 -0.11482 -0.09739 -0.11574 -0.1 -0.11829 C -0.10173 -0.11991 -0.10312 -0.12245 -0.10486 -0.12408 C -0.11927 -0.13912 -0.1092 -0.12894 -0.11909 -0.13611 C -0.12274 -0.13889 -0.12656 -0.14167 -0.13003 -0.14468 C -0.13229 -0.14676 -0.13437 -0.14954 -0.13663 -0.15093 C -0.13906 -0.15232 -0.14166 -0.15255 -0.14444 -0.1537 C -0.146 -0.15579 -0.14739 -0.15833 -0.1493 -0.15949 C -0.17291 -0.17315 -0.20052 -0.16366 -0.22378 -0.1625 C -0.2342 -0.15764 -0.23038 -0.16019 -0.24427 -0.14769 C -0.25069 -0.14236 -0.25764 -0.1382 -0.26319 -0.12986 C -0.26545 -0.12708 -0.26736 -0.12338 -0.26979 -0.1213 C -0.2743 -0.11713 -0.27968 -0.11713 -0.28385 -0.11227 C -0.29097 -0.1044 -0.29687 -0.09769 -0.30451 -0.09167 C -0.30711 -0.08958 -0.30989 -0.08773 -0.3125 -0.08588 C -0.31389 -0.08449 -0.3158 -0.08426 -0.31736 -0.08287 C -0.31892 -0.08102 -0.32066 -0.0794 -0.32205 -0.07708 C -0.32656 -0.06829 -0.32968 -0.0581 -0.33455 -0.05046 C -0.33559 -0.04908 -0.3368 -0.04838 -0.33767 -0.04745 L -0.33767 -0.04699 " pathEditMode="relative" rAng="0" ptsTypes="AAAAAAAAAAAAAAAAAAAAAAAAAAA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-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5258" y="857591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little girl was born, the witch took her </a:t>
            </a:r>
            <a:br>
              <a:rPr lang="en-GB" sz="2400" dirty="0"/>
            </a:br>
            <a:r>
              <a:rPr lang="en-GB" sz="2400" dirty="0"/>
              <a:t>away and named her Rapunzel.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3"/>
          <a:stretch/>
        </p:blipFill>
        <p:spPr>
          <a:xfrm>
            <a:off x="445258" y="1426838"/>
            <a:ext cx="3621775" cy="498275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728" y="2716916"/>
            <a:ext cx="2403491" cy="229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02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17702" r="10658" b="13972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2"/>
          <a:stretch/>
        </p:blipFill>
        <p:spPr>
          <a:xfrm>
            <a:off x="2143427" y="914399"/>
            <a:ext cx="4849398" cy="549519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668444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Rapunzel grew up, the witch locked her away in a tower in the middle of the forest. While Rapunzel lived in the tower, her golden hair grew longer and longer.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66"/>
          <a:stretch/>
        </p:blipFill>
        <p:spPr>
          <a:xfrm>
            <a:off x="2313605" y="1476374"/>
            <a:ext cx="4849398" cy="493321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50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6711" r="10658" b="24963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717" y="1809883"/>
            <a:ext cx="3928528" cy="459970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853110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witch visited, she would call to Rapunzel to let down her hair, and the witch would climb up.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3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7778E-7 4.44444E-6 L 2.77778E-7 -0.1382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6711" r="10658" b="24963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67" y="1969048"/>
            <a:ext cx="2773966" cy="32478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642943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a handsome prince found the tower in </a:t>
            </a:r>
            <a:br>
              <a:rPr lang="en-GB" sz="2400" dirty="0"/>
            </a:br>
            <a:r>
              <a:rPr lang="en-GB" sz="2400" dirty="0"/>
              <a:t>the forest. He watched the witch come to the</a:t>
            </a:r>
            <a:br>
              <a:rPr lang="en-GB" sz="2400" dirty="0"/>
            </a:br>
            <a:r>
              <a:rPr lang="en-GB" sz="2400" dirty="0"/>
              <a:t>tower and climb Rapunzel’s hair.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82"/>
          <a:stretch/>
        </p:blipFill>
        <p:spPr>
          <a:xfrm>
            <a:off x="5022378" y="2605734"/>
            <a:ext cx="2617302" cy="444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9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0.00086 -0.09606 " pathEditMode="relative" rAng="0" ptsTypes="AA">
                                      <p:cBhvr>
                                        <p:cTn id="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481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" t="1887" b="9627"/>
          <a:stretch/>
        </p:blipFill>
        <p:spPr>
          <a:xfrm>
            <a:off x="445258" y="838200"/>
            <a:ext cx="8245736" cy="5571391"/>
          </a:xfrm>
          <a:prstGeom prst="roundRect">
            <a:avLst>
              <a:gd name="adj" fmla="val 2421"/>
            </a:avLst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812" b="67338"/>
          <a:stretch/>
        </p:blipFill>
        <p:spPr>
          <a:xfrm>
            <a:off x="9417311" y="1475969"/>
            <a:ext cx="8509798" cy="2326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8" t="24098" b="25727"/>
          <a:stretch/>
        </p:blipFill>
        <p:spPr>
          <a:xfrm>
            <a:off x="8641743" y="2569656"/>
            <a:ext cx="4246406" cy="28089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37" r="83438" b="34218"/>
          <a:stretch/>
        </p:blipFill>
        <p:spPr>
          <a:xfrm>
            <a:off x="-2194484" y="3544117"/>
            <a:ext cx="2700714" cy="183444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the witch had gone, the prince climbed </a:t>
            </a:r>
            <a:br>
              <a:rPr lang="en-GB" sz="2400" dirty="0"/>
            </a:br>
            <a:r>
              <a:rPr lang="en-GB" sz="2400" dirty="0"/>
              <a:t>up the tower using Rapunzel’s hair.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97" b="2"/>
          <a:stretch/>
        </p:blipFill>
        <p:spPr>
          <a:xfrm>
            <a:off x="3245527" y="1676205"/>
            <a:ext cx="2618335" cy="473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09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-1.86094 0.03287 " pathEditMode="relative" rAng="0" ptsTypes="AA">
                                      <p:cBhvr>
                                        <p:cTn id="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56" y="16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-2.96296E-6 L 1.26944 -0.07106 " pathEditMode="relative" rAng="0" ptsTypes="AA">
                                      <p:cBhvr>
                                        <p:cTn id="8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1" y="-5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1.85185E-6 L -1.43507 -0.00764 " pathEditMode="relative" rAng="0" ptsTypes="AA">
                                      <p:cBhvr>
                                        <p:cTn id="10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753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7" t="4866" b="3668"/>
          <a:stretch/>
        </p:blipFill>
        <p:spPr>
          <a:xfrm>
            <a:off x="445259" y="873457"/>
            <a:ext cx="8245736" cy="5536134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prince visited Rapunzel every day. </a:t>
            </a:r>
            <a:br>
              <a:rPr lang="en-GB" sz="2400" dirty="0"/>
            </a:br>
            <a:r>
              <a:rPr lang="en-GB" sz="2400" dirty="0"/>
              <a:t>When the witch found out, she was angry.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404" y="1635262"/>
            <a:ext cx="1641492" cy="46247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306" y="1926856"/>
            <a:ext cx="2924936" cy="44417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0870"/>
          <a:stretch/>
        </p:blipFill>
        <p:spPr>
          <a:xfrm>
            <a:off x="6356493" y="3693276"/>
            <a:ext cx="2311591" cy="495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6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120000">
                                      <p:cBhvr>
                                        <p:cTn id="13" dur="2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59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590" fill="hold">
                                          <p:stCondLst>
                                            <p:cond delay="11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590" fill="hold">
                                          <p:stCondLst>
                                            <p:cond delay="1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590" fill="hold">
                                          <p:stCondLst>
                                            <p:cond delay="23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1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8" t="41832" r="19542" b="1835"/>
          <a:stretch/>
        </p:blipFill>
        <p:spPr>
          <a:xfrm>
            <a:off x="445256" y="873457"/>
            <a:ext cx="8245737" cy="5536134"/>
          </a:xfrm>
          <a:prstGeom prst="roundRect">
            <a:avLst>
              <a:gd name="adj" fmla="val 2421"/>
            </a:avLst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7" t="13542" r="4966" b="628"/>
          <a:stretch/>
        </p:blipFill>
        <p:spPr>
          <a:xfrm>
            <a:off x="445259" y="873457"/>
            <a:ext cx="8245736" cy="5536134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made a plan. She cut Rapunzel’s </a:t>
            </a:r>
            <a:br>
              <a:rPr lang="en-GB" sz="2400" dirty="0"/>
            </a:br>
            <a:r>
              <a:rPr lang="en-GB" sz="2400" dirty="0"/>
              <a:t>hair and sent her off into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675" y="1967800"/>
            <a:ext cx="4317194" cy="41327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02" t="82826" r="30683" b="3424"/>
          <a:stretch/>
        </p:blipFill>
        <p:spPr>
          <a:xfrm>
            <a:off x="5829300" y="4941677"/>
            <a:ext cx="1304925" cy="133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3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t="17702" r="10658" b="13972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19433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witch tricked the prince and </a:t>
            </a:r>
            <a:br>
              <a:rPr lang="en-GB" sz="2400" dirty="0"/>
            </a:br>
            <a:r>
              <a:rPr lang="en-GB" sz="2400" dirty="0"/>
              <a:t>threw him out of the tower.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8"/>
          <a:stretch/>
        </p:blipFill>
        <p:spPr>
          <a:xfrm>
            <a:off x="2173184" y="1676206"/>
            <a:ext cx="4849398" cy="51882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5" t="39364" r="24717" b="38264"/>
          <a:stretch/>
        </p:blipFill>
        <p:spPr>
          <a:xfrm>
            <a:off x="3422708" y="2701255"/>
            <a:ext cx="2348918" cy="15351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4" t="62890" r="12096"/>
          <a:stretch/>
        </p:blipFill>
        <p:spPr>
          <a:xfrm>
            <a:off x="3800603" y="4319450"/>
            <a:ext cx="2751908" cy="254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2.22222E-6 L 4.16667E-6 0.00023 L 0.01562 0.03472 L 0.01961 0.04328 C 0.02274 0.05879 0.02066 0.05254 0.02482 0.06273 C 0.02534 0.06574 0.02586 0.06852 0.02621 0.07176 C 0.02673 0.07523 0.02673 0.07893 0.0276 0.08264 C 0.02812 0.08495 0.02934 0.08703 0.0302 0.08889 C 0.03385 0.11389 0.02864 0.0831 0.03402 0.10416 C 0.03489 0.10694 0.03489 0.11018 0.03541 0.11296 C 0.03628 0.11736 0.03715 0.12176 0.03802 0.12592 L 0.03941 0.13264 C 0.03975 0.13472 0.0401 0.1368 0.04062 0.13912 L 0.04323 0.14791 C 0.04375 0.15162 0.04409 0.15509 0.04461 0.15879 C 0.04704 0.17546 0.04479 0.15347 0.04722 0.17407 C 0.04774 0.17824 0.04809 0.18264 0.04861 0.1868 C 0.05 0.19838 0.04948 0.19259 0.05121 0.20208 C 0.05173 0.20509 0.05208 0.2081 0.05243 0.21111 C 0.05277 0.21736 0.05468 0.27662 0.0552 0.28495 C 0.05538 0.28866 0.05607 0.29236 0.05642 0.29583 C 0.05694 0.3 0.05746 0.30463 0.05781 0.30903 C 0.05885 0.3243 0.0585 0.33981 0.06041 0.35463 C 0.0618 0.3662 0.06163 0.3618 0.06163 0.36782 L 0.06163 0.36828 " pathEditMode="relative" rAng="0" ptsTypes="AAAAAAAAAAAAAAAAAAAAAAAAA">
                                      <p:cBhvr>
                                        <p:cTn id="1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8"/>
          <a:stretch/>
        </p:blipFill>
        <p:spPr>
          <a:xfrm>
            <a:off x="445258" y="898357"/>
            <a:ext cx="8245736" cy="551123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534767"/>
            <a:ext cx="8245736" cy="132610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 prince fell on some thorns and scratched </a:t>
            </a:r>
            <a:br>
              <a:rPr lang="en-GB" sz="2400" dirty="0"/>
            </a:br>
            <a:r>
              <a:rPr lang="en-GB" sz="2400" dirty="0"/>
              <a:t>his eyes, which made him blind. For a long </a:t>
            </a:r>
            <a:br>
              <a:rPr lang="en-GB" sz="2400" dirty="0"/>
            </a:br>
            <a:r>
              <a:rPr lang="en-GB" sz="2400" dirty="0"/>
              <a:t>time, he wandered in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2" t="27214" r="19798" b="12440"/>
          <a:stretch/>
        </p:blipFill>
        <p:spPr>
          <a:xfrm>
            <a:off x="1796716" y="2224463"/>
            <a:ext cx="5181600" cy="3518612"/>
          </a:xfrm>
          <a:prstGeom prst="roundRect">
            <a:avLst>
              <a:gd name="adj" fmla="val 2421"/>
            </a:avLst>
          </a:prstGeom>
        </p:spPr>
      </p:pic>
    </p:spTree>
    <p:extLst>
      <p:ext uri="{BB962C8B-B14F-4D97-AF65-F5344CB8AC3E}">
        <p14:creationId xmlns:p14="http://schemas.microsoft.com/office/powerpoint/2010/main" val="394451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65"/>
          <a:stretch/>
        </p:blipFill>
        <p:spPr>
          <a:xfrm>
            <a:off x="445258" y="996287"/>
            <a:ext cx="8263572" cy="541330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94917"/>
            <a:ext cx="8245736" cy="587441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One day, the prince heard Rapunzel singing in the forest.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003" y="2319775"/>
            <a:ext cx="2715602" cy="38403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420" r="65815" b="56018"/>
          <a:stretch/>
        </p:blipFill>
        <p:spPr>
          <a:xfrm>
            <a:off x="2748782" y="2365150"/>
            <a:ext cx="928315" cy="904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6" r="67734" b="79580"/>
          <a:stretch/>
        </p:blipFill>
        <p:spPr>
          <a:xfrm>
            <a:off x="3277131" y="2133501"/>
            <a:ext cx="876210" cy="4632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5" t="28291" r="33932" b="65678"/>
          <a:stretch/>
        </p:blipFill>
        <p:spPr>
          <a:xfrm>
            <a:off x="4013607" y="3142882"/>
            <a:ext cx="486990" cy="2316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47" t="8356" r="8643" b="73889"/>
          <a:stretch/>
        </p:blipFill>
        <p:spPr>
          <a:xfrm>
            <a:off x="4517638" y="2365150"/>
            <a:ext cx="836670" cy="6818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47" t="20147" r="38822" b="74514"/>
          <a:stretch/>
        </p:blipFill>
        <p:spPr>
          <a:xfrm>
            <a:off x="4406770" y="2160089"/>
            <a:ext cx="299566" cy="2050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35" t="28291" r="33932" b="65678"/>
          <a:stretch/>
        </p:blipFill>
        <p:spPr>
          <a:xfrm>
            <a:off x="3734322" y="2198455"/>
            <a:ext cx="486990" cy="2316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0420" r="65815" b="56018"/>
          <a:stretch/>
        </p:blipFill>
        <p:spPr>
          <a:xfrm>
            <a:off x="3394501" y="1907490"/>
            <a:ext cx="928315" cy="9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82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1.11111E-6 0.00023 C -0.00208 -0.00486 -0.00417 -0.00926 -0.0059 -0.01412 C -0.00868 -0.02107 -0.00521 -0.01667 -0.00938 -0.02338 C -0.01042 -0.025 -0.01181 -0.02639 -0.01285 -0.02801 C -0.01372 -0.0294 -0.01389 -0.03194 -0.01528 -0.03264 C -0.01806 -0.03449 -0.02153 -0.03449 -0.02448 -0.03588 C -0.04531 -0.04491 -0.02691 -0.03727 -0.08264 -0.03889 C -0.0842 -0.03935 -0.08941 -0.04097 -0.0908 -0.0419 C -0.09913 -0.04722 -0.08958 -0.04329 -0.09931 -0.04653 C -0.1033 -0.05069 -0.10816 -0.05509 -0.11059 -0.06065 C -0.1125 -0.06366 -0.11424 -0.06644 -0.11528 -0.06991 C -0.11563 -0.07153 -0.11597 -0.07292 -0.11667 -0.07454 C -0.11719 -0.07662 -0.11719 -0.0787 -0.11788 -0.08079 C -0.11806 -0.08241 -0.1191 -0.0838 -0.11979 -0.08542 C -0.12274 -0.09722 -0.11962 -0.08333 -0.12257 -0.10857 C -0.12257 -0.11319 -0.12656 -0.12037 -0.12795 -0.12269 C -0.12986 -0.12523 -0.13177 -0.12824 -0.13386 -0.13032 C -0.13524 -0.13148 -0.13629 -0.13264 -0.13733 -0.13357 C -0.14045 -0.13542 -0.14358 -0.13681 -0.14653 -0.13819 C -0.14774 -0.13958 -0.14896 -0.14167 -0.15 -0.14282 C -0.15139 -0.14375 -0.15347 -0.14421 -0.15469 -0.14421 C -0.16754 -0.14421 -0.17951 -0.14329 -0.19201 -0.14282 C -0.20017 -0.14329 -0.20851 -0.14329 -0.21632 -0.14421 C -0.21979 -0.14468 -0.22031 -0.14699 -0.22326 -0.14884 C -0.22448 -0.14977 -0.2257 -0.15 -0.22674 -0.15046 C -0.22761 -0.15208 -0.22813 -0.15394 -0.22917 -0.15509 C -0.23125 -0.15764 -0.23386 -0.15903 -0.23611 -0.16134 C -0.23767 -0.16296 -0.23924 -0.16435 -0.2408 -0.16597 C -0.24392 -0.16944 -0.24445 -0.17083 -0.24653 -0.17523 C -0.24861 -0.17963 -0.25087 -0.18449 -0.25243 -0.18935 C -0.2533 -0.19074 -0.25347 -0.19236 -0.25365 -0.19398 C -0.25417 -0.19607 -0.25538 -0.19815 -0.2559 -0.20023 C -0.2566 -0.20185 -0.25799 -0.20301 -0.25816 -0.20486 C -0.2592 -0.20787 -0.2592 -0.21134 -0.26059 -0.21412 C -0.26129 -0.21551 -0.26267 -0.21713 -0.26285 -0.21875 C -0.26389 -0.22176 -0.26372 -0.22546 -0.26511 -0.22801 L -0.2691 -0.23426 C -0.27083 -0.24306 -0.26823 -0.23519 -0.27448 -0.24352 C -0.27552 -0.24491 -0.27622 -0.24676 -0.27674 -0.24815 C -0.27865 -0.25046 -0.28108 -0.25208 -0.28299 -0.2544 C -0.28368 -0.25579 -0.28403 -0.25764 -0.28524 -0.25903 C -0.28629 -0.26088 -0.2882 -0.26204 -0.28993 -0.26366 C -0.29132 -0.26551 -0.29254 -0.26829 -0.29462 -0.26991 C -0.29531 -0.27083 -0.29688 -0.27083 -0.29774 -0.27153 C -0.29965 -0.27245 -0.30156 -0.27361 -0.30382 -0.27454 C -0.30469 -0.275 -0.30608 -0.27546 -0.30712 -0.27616 C -0.30972 -0.27755 -0.31267 -0.28032 -0.31528 -0.28079 C -0.32795 -0.28241 -0.34063 -0.28171 -0.3533 -0.28218 L -0.38368 -0.28079 C -0.3875 -0.28056 -0.39132 -0.2794 -0.39531 -0.27917 C -0.40608 -0.2787 -0.41702 -0.27917 -0.42778 -0.27917 L -0.43021 -0.27917 " pathEditMode="relative" rAng="0" ptsTypes="AAAAAAAAAAAAAAAAAAAAAAAAAAAAAAAAAAAAAAAAAAAAAAAAAAAAA">
                                      <p:cBhvr>
                                        <p:cTn id="2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10" y="-1409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 -0.00023 L 0 0.00023 C -0.00312 -0.00625 -0.00642 -0.01204 -0.00885 -0.01806 C -0.01997 -0.04607 0.00069 -0.00394 -0.01267 -0.03264 C -0.01441 -0.03588 -0.01701 -0.03773 -0.0191 -0.03982 C -0.02569 -0.04653 -0.0217 -0.04422 -0.02795 -0.04722 C -0.03038 -0.0507 -0.03611 -0.05787 -0.03785 -0.0632 C -0.03872 -0.06551 -0.03872 -0.06806 -0.03906 -0.0706 C -0.03872 -0.07709 -0.03854 -0.0838 -0.03785 -0.09005 C -0.0375 -0.0956 -0.03628 -0.09792 -0.03542 -0.10278 C -0.0349 -0.1051 -0.03455 -0.10764 -0.03403 -0.10996 C -0.03542 -0.12986 -0.0316 -0.15162 -0.03785 -0.16945 C -0.03941 -0.17315 -0.0434 -0.18611 -0.04549 -0.1875 L -0.05035 -0.19097 C -0.0559 -0.20255 -0.05174 -0.19121 -0.05174 -0.21435 C -0.05174 -0.22454 -0.05191 -0.23496 -0.05295 -0.24491 C -0.05347 -0.24861 -0.05816 -0.25324 -0.0592 -0.25556 C -0.06111 -0.25949 -0.06736 -0.27385 -0.06944 -0.28102 C -0.0724 -0.29144 -0.06823 -0.28148 -0.07309 -0.29167 C -0.07344 -0.30371 -0.07326 -0.31574 -0.07448 -0.32778 C -0.075 -0.33449 -0.07795 -0.33843 -0.08056 -0.34375 C -0.0816 -0.34514 -0.08212 -0.34722 -0.08299 -0.34885 C -0.0842 -0.35023 -0.08576 -0.35139 -0.08698 -0.35232 C -0.09149 -0.36227 -0.08941 -0.35556 -0.08941 -0.37431 L -0.08941 -0.37222 " pathEditMode="relative" rAng="0" ptsTypes="AAAAAAAAAAAAAAAAAAAAAAAAA">
                                      <p:cBhvr>
                                        <p:cTn id="23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-18681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6.38889E-6 -2.96296E-6 L 6.38889E-6 -2.96296E-6 C 0.00035 -0.00949 0.00035 -0.01875 0.00105 -0.02801 C 0.00122 -0.02963 0.00157 -0.03125 0.00226 -0.03263 C 0.00313 -0.03449 0.0047 -0.03564 0.00574 -0.03726 C 0.00695 -0.03935 0.00782 -0.04189 0.00921 -0.04351 C 0.01129 -0.04606 0.01459 -0.04676 0.01615 -0.04976 C 0.02101 -0.05833 0.01806 -0.05463 0.02553 -0.06064 C 0.02622 -0.06203 0.02726 -0.06365 0.02779 -0.06527 C 0.02883 -0.06782 0.029 -0.0706 0.03022 -0.07291 C 0.03143 -0.07592 0.03334 -0.07801 0.03473 -0.08078 C 0.03664 -0.08449 0.03733 -0.0875 0.03838 -0.09166 C 0.03751 -0.1125 0.03959 -0.11458 0.03595 -0.12731 C 0.03525 -0.12986 0.03421 -0.1324 0.03369 -0.13495 C 0.03265 -0.13912 0.03126 -0.14745 0.03126 -0.14745 C 0.03265 -0.15763 0.03317 -0.1875 0.04063 -0.20162 C 0.04185 -0.20416 0.04376 -0.20555 0.04532 -0.20787 C 0.04654 -0.20972 0.04758 -0.21203 0.04879 -0.21412 C 0.05105 -0.22314 0.0481 -0.21481 0.05348 -0.22176 C 0.0547 -0.22361 0.05574 -0.22592 0.05695 -0.22801 C 0.05765 -0.22916 0.05851 -0.23009 0.05921 -0.23101 C 0.06042 -0.2331 0.06147 -0.23541 0.06268 -0.23726 C 0.06407 -0.23958 0.06598 -0.2412 0.06737 -0.24351 C 0.06824 -0.2449 0.06876 -0.24676 0.06963 -0.24814 C 0.07813 -0.2618 0.06789 -0.24282 0.07674 -0.25902 C 0.07848 -0.2625 0.08022 -0.26597 0.08126 -0.2699 C 0.08265 -0.27453 0.08473 -0.28379 0.08473 -0.28379 C 0.08525 -0.28703 0.08542 -0.29004 0.08595 -0.29305 C 0.08629 -0.29467 0.08681 -0.29629 0.08716 -0.29768 C 0.08768 -0.30092 0.08785 -0.30393 0.08838 -0.30717 C 0.08785 -0.31527 0.08803 -0.32361 0.08716 -0.33171 C 0.08681 -0.33402 0.08542 -0.33564 0.08473 -0.33796 C 0.08421 -0.33981 0.08404 -0.34213 0.08369 -0.34398 C 0.08247 -0.3493 0.0823 -0.3493 0.08022 -0.35486 C 0.0797 -0.3574 0.07952 -0.36018 0.079 -0.36273 C 0.07865 -0.36435 0.07796 -0.36574 0.07779 -0.36736 C 0.07744 -0.37291 0.07779 -0.3787 0.07779 -0.38449 L 0.07779 -0.38449 " pathEditMode="relative" ptsTypes="AAAAAAAAAAAAAAAAAAAAAAAAAAAAAAAAAAAAAA">
                                      <p:cBhvr>
                                        <p:cTn id="2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3.05556E-6 -0.00046 L 3.05556E-6 0.00024 C 0.00139 -0.00578 0.00208 -0.0118 0.00468 -0.01643 C 0.00781 -0.02175 0.01284 -0.02407 0.01649 -0.02893 C 0.01753 -0.03032 0.01857 -0.03287 0.02014 -0.03425 C 0.02135 -0.03518 0.02274 -0.03518 0.02396 -0.03564 C 0.0276 -0.03819 0.03055 -0.04189 0.03402 -0.04305 C 0.0493 -0.04722 0.03073 -0.04236 0.0585 -0.04652 C 0.06441 -0.04745 0.07031 -0.04814 0.07621 -0.05023 L 0.09409 -0.05555 C 0.09635 -0.05717 0.09843 -0.05902 0.10052 -0.06064 C 0.10243 -0.06226 0.10486 -0.06319 0.10694 -0.06435 C 0.1085 -0.0655 0.11041 -0.06666 0.11215 -0.06805 C 0.1184 -0.07685 0.11823 -0.07708 0.12725 -0.08541 C 0.12864 -0.08703 0.13021 -0.08773 0.13107 -0.08912 C 0.13264 -0.0912 0.1335 -0.09421 0.13489 -0.09606 C 0.13559 -0.09745 0.13698 -0.09838 0.13767 -0.1 C 0.13923 -0.10347 0.14149 -0.1118 0.14271 -0.11574 C 0.14479 -0.1375 0.14323 -0.12037 0.14531 -0.14953 C 0.14566 -0.15555 0.14566 -0.16134 0.14652 -0.16736 C 0.14705 -0.17222 0.15 -0.1787 0.15156 -0.1831 C 0.15277 -0.1868 0.15486 -0.1956 0.15659 -0.19953 C 0.15989 -0.20532 0.16666 -0.21782 0.17205 -0.2243 C 0.17326 -0.22546 0.17448 -0.22615 0.17587 -0.22777 C 0.17847 -0.23055 0.18073 -0.23425 0.1835 -0.23634 C 0.19705 -0.24699 0.19722 -0.24398 0.21007 -0.24884 C 0.22951 -0.25625 0.20746 -0.24953 0.2243 -0.25416 C 0.23732 -0.26342 0.22621 -0.25694 0.24097 -0.26134 C 0.24948 -0.26388 0.24913 -0.26597 0.25746 -0.26666 C 0.26684 -0.26759 0.27604 -0.26782 0.28559 -0.26851 C 0.29357 -0.27222 0.28455 -0.26805 0.29705 -0.27199 C 0.30034 -0.27291 0.30382 -0.27453 0.30712 -0.27546 C 0.31146 -0.27708 0.3158 -0.27777 0.31979 -0.27916 C 0.3217 -0.27963 0.32361 -0.28009 0.325 -0.28078 C 0.32795 -0.2824 0.33107 -0.28472 0.33402 -0.28611 C 0.33541 -0.28703 0.3368 -0.28726 0.33784 -0.28796 C 0.34392 -0.29143 0.34982 -0.29513 0.3559 -0.29861 L 0.3559 -0.29838 C 0.3592 -0.30115 0.36232 -0.30347 0.36597 -0.30578 C 0.371 -0.30902 0.37691 -0.31018 0.38125 -0.31458 C 0.39062 -0.3243 0.38246 -0.31504 0.39027 -0.32708 C 0.39184 -0.32963 0.39357 -0.33148 0.39531 -0.33425 C 0.39687 -0.33634 0.39774 -0.33935 0.39913 -0.34143 C 0.40104 -0.34421 0.4033 -0.34583 0.40555 -0.34814 C 0.40781 -0.35115 0.40955 -0.35439 0.41198 -0.3574 C 0.41319 -0.35902 0.41423 -0.36088 0.4158 -0.36273 C 0.41753 -0.36435 0.41909 -0.3662 0.42066 -0.36782 C 0.42205 -0.36921 0.42326 -0.37037 0.42482 -0.37152 C 0.42621 -0.37314 0.43455 -0.38356 0.43732 -0.38564 C 0.4408 -0.38842 0.44409 -0.39027 0.44757 -0.39259 C 0.45382 -0.39675 0.45069 -0.39513 0.45642 -0.39768 C 0.45781 -0.39884 0.4592 -0.4 0.46041 -0.40138 C 0.46128 -0.40231 0.4618 -0.40393 0.46284 -0.40486 C 0.46441 -0.40648 0.46649 -0.40717 0.46805 -0.40833 C 0.46927 -0.40949 0.47066 -0.41041 0.4717 -0.41203 C 0.47396 -0.41388 0.47621 -0.41527 0.47812 -0.41713 C 0.48073 -0.41921 0.48593 -0.4243 0.48593 -0.42384 C 0.49132 -0.42199 0.48923 -0.42222 0.49253 -0.42222 L 0.49253 -0.42199 " pathEditMode="relative" rAng="0" ptsTypes="AAAAAAAAAAAAAAAAAAAAAAAAAAAAAAAAAAAAAAAAAAAAAAAAAAAAAAAAAAA">
                                      <p:cBhvr>
                                        <p:cTn id="27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18" y="-2113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4.72222E-6 -3.7037E-7 L -4.72222E-6 0.00023 C 0.00382 -0.00208 0.00747 -0.0044 0.01164 -0.00602 C 0.01372 -0.00694 0.0158 -0.00718 0.01806 -0.00764 C 0.0198 -0.0081 0.02153 -0.0088 0.02327 -0.00926 C 0.03143 -0.0081 0.03976 -0.00764 0.04792 -0.00602 C 0.05035 -0.00556 0.05226 -0.00393 0.05452 -0.00301 C 0.05851 -0.00139 0.0625 -0.00046 0.06615 0.00162 C 0.06789 0.00255 0.06945 0.00417 0.07153 0.00463 C 0.07935 0.00694 0.09271 0.0081 0.10139 0.00926 C 0.10799 0.01042 0.11181 0.01111 0.11823 0.0125 C 0.12882 0.01204 0.13924 0.0125 0.14966 0.01088 C 0.15209 0.01042 0.15382 0.00787 0.15608 0.00625 C 0.1573 0.00532 0.15869 0.00417 0.1599 0.00324 C 0.16164 0.00162 0.16337 -3.7037E-7 0.16511 -0.00139 C 0.16685 -0.00278 0.16858 -0.00347 0.17032 -0.00463 C 0.17171 -0.00556 0.17292 -0.00694 0.17431 -0.00764 C 0.17674 -0.00903 0.17952 -0.00972 0.18212 -0.01065 C 0.19115 -0.01018 0.20035 -0.00995 0.20955 -0.00926 C 0.21615 -0.00856 0.21615 -0.00718 0.22257 -0.00463 C 0.22535 -0.00347 0.22848 -0.00278 0.2316 -0.00139 C 0.23716 0.00093 0.23612 0.00162 0.2408 0.00463 C 0.24237 0.00579 0.24428 0.00671 0.24584 0.00787 C 0.24723 0.00995 0.24827 0.01227 0.24983 0.01389 C 0.25087 0.01528 0.25244 0.01597 0.25382 0.01713 C 0.25625 0.01968 0.25903 0.02199 0.26164 0.02477 C 0.27362 0.03912 0.26042 0.02778 0.27188 0.03565 C 0.27327 0.03657 0.27448 0.03819 0.27587 0.03866 C 0.28004 0.04028 0.28455 0.04051 0.28872 0.0419 L 0.2941 0.04352 L 0.35278 0.0419 C 0.35799 0.04167 0.36303 0.04097 0.36823 0.04028 C 0.36997 0.04005 0.37188 0.03912 0.37362 0.03866 C 0.37744 0.03796 0.38125 0.0375 0.38525 0.03727 C 0.40191 0.03565 0.40695 0.03634 0.42171 0.03403 C 0.42744 0.03333 0.43299 0.03218 0.43872 0.03102 C 0.4408 0.03056 0.44289 0.02986 0.44514 0.0294 C 0.44862 0.02894 0.45209 0.02847 0.45556 0.02801 C 0.46771 0.02083 0.46216 0.02292 0.47119 0.02014 C 0.47431 0.01667 0.47483 0.01574 0.47882 0.0125 C 0.48195 0.01019 0.4849 0.00764 0.48803 0.00625 C 0.49063 0.00509 0.49323 0.00532 0.49584 0.00463 C 0.5007 0.00278 0.50053 0.00208 0.50625 0.00463 C 0.50782 0.00532 0.50886 0.00694 0.51025 0.00787 C 0.51372 0.00972 0.51737 0.01042 0.52066 0.0125 C 0.53855 0.02315 0.52153 0.01597 0.5323 0.02014 C 0.5606 0.01852 0.54966 0.01875 0.56511 0.01875 L 0.56511 0.01898 " pathEditMode="relative" rAng="0" ptsTypes="AAAAAAAAAAAAAAAAAAAAAAAAAAAAAAAAAAAAAAAAAAAAAAAA">
                                      <p:cBhvr>
                                        <p:cTn id="29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47" y="1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13565 L 4.16667E-6 -0.13472 C 0.00416 -0.14421 0.00833 -0.1537 0.01302 -0.16042 C 0.01527 -0.16435 0.0177 -0.16528 0.02013 -0.16713 C 0.02204 -0.16898 0.02413 -0.17199 0.02604 -0.17384 C 0.03507 -0.16898 0.04444 -0.16713 0.05364 -0.16042 C 0.05642 -0.15856 0.0585 -0.15185 0.06111 -0.14815 C 0.06545 -0.14144 0.06996 -0.1375 0.07413 -0.12894 C 0.07604 -0.12523 0.07777 -0.11852 0.08003 -0.11667 C 0.08888 -0.10718 0.10382 -0.10231 0.11354 -0.09769 C 0.121 -0.09282 0.12534 -0.09005 0.13246 -0.08426 C 0.14444 -0.08611 0.15607 -0.08426 0.1677 -0.09097 C 0.17048 -0.09282 0.17239 -0.10324 0.175 -0.10995 C 0.17621 -0.11389 0.17777 -0.11852 0.17916 -0.12245 C 0.18107 -0.12894 0.18316 -0.13565 0.18507 -0.14144 C 0.18698 -0.14722 0.18888 -0.15 0.19097 -0.15463 C 0.19253 -0.15856 0.19375 -0.16435 0.19531 -0.16713 C 0.19809 -0.17292 0.20121 -0.17569 0.20416 -0.1794 C 0.21423 -0.17755 0.22465 -0.17662 0.23489 -0.17384 C 0.24236 -0.17083 0.24236 -0.16528 0.24948 -0.15463 C 0.2526 -0.15 0.25607 -0.14722 0.25954 -0.14144 C 0.26579 -0.13194 0.26475 -0.12894 0.26996 -0.11667 C 0.2717 -0.11181 0.27378 -0.1081 0.27552 -0.10324 C 0.27708 -0.09468 0.27829 -0.08519 0.28003 -0.07847 C 0.28125 -0.07292 0.28298 -0.06991 0.28454 -0.06528 C 0.28732 -0.05463 0.29045 -0.04514 0.29323 -0.0338 C 0.30677 0.02523 0.29201 -0.0213 0.30486 0.01111 C 0.30642 0.01481 0.30763 0.02153 0.3092 0.02338 C 0.31388 0.03009 0.31892 0.03102 0.32361 0.03681 L 0.32968 0.04352 L 0.39548 0.03681 C 0.40138 0.03588 0.40694 0.03287 0.41284 0.03009 C 0.41475 0.02917 0.41684 0.02523 0.41892 0.02338 C 0.42309 0.0206 0.42743 0.01875 0.43194 0.01759 C 0.45052 0.01111 0.45625 0.01389 0.47274 0.0044 C 0.47916 0.00139 0.48541 -0.00324 0.49184 -0.0081 C 0.49427 -0.00995 0.49652 -0.01273 0.49913 -0.01481 C 0.50295 -0.01667 0.50694 -0.01852 0.51076 -0.02037 C 0.5243 -0.05 0.51823 -0.04144 0.52829 -0.05278 C 0.53177 -0.06713 0.53229 -0.07083 0.5368 -0.08426 C 0.54027 -0.09375 0.54357 -0.10417 0.54722 -0.10995 C 0.55 -0.11481 0.55295 -0.11389 0.5559 -0.11667 C 0.56128 -0.12431 0.56111 -0.12708 0.56753 -0.11667 C 0.56927 -0.11389 0.57048 -0.10718 0.57204 -0.10324 C 0.57604 -0.0956 0.58003 -0.09282 0.58368 -0.08426 C 0.60382 -0.04051 0.58472 -0.06991 0.59687 -0.05278 C 0.62847 -0.05949 0.61632 -0.05856 0.63368 -0.05856 L 0.63368 -0.05764 " pathEditMode="relative" rAng="0" ptsTypes="AAAAAAAAAAAAAAAAAAAAAAAAAAAAAAAAAAAAAAAAAAAAAAAA">
                                      <p:cBhvr>
                                        <p:cTn id="34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84" y="675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5E-6 -2.96296E-6 L 5E-6 0.00023 C -0.00243 -0.00486 -0.00468 -0.00926 -0.00642 -0.01412 C -0.00954 -0.02106 -0.00572 -0.01666 -0.01025 -0.02338 C -0.01145 -0.025 -0.01285 -0.02639 -0.01406 -0.02801 C -0.01494 -0.0294 -0.01511 -0.03194 -0.01667 -0.03264 C -0.01962 -0.03449 -0.02343 -0.03449 -0.02673 -0.03588 C -0.0493 -0.0449 -0.02934 -0.03727 -0.08975 -0.03889 C -0.09149 -0.03935 -0.09739 -0.04097 -0.09861 -0.0419 C -0.10799 -0.04722 -0.09756 -0.04328 -0.10816 -0.04652 C -0.1125 -0.05069 -0.11771 -0.05509 -0.12014 -0.06065 C -0.1224 -0.06365 -0.12414 -0.06643 -0.12535 -0.0699 C -0.1257 -0.07152 -0.12605 -0.07291 -0.12691 -0.07453 C -0.12761 -0.07662 -0.12761 -0.0787 -0.1283 -0.08078 C -0.1283 -0.0824 -0.12935 -0.08379 -0.13021 -0.08541 C -0.13334 -0.09722 -0.13004 -0.08333 -0.13316 -0.10856 C -0.13316 -0.11319 -0.13768 -0.12037 -0.13907 -0.12268 C -0.14115 -0.12523 -0.14323 -0.12824 -0.14549 -0.13032 C -0.14723 -0.13148 -0.1481 -0.13264 -0.14914 -0.13356 C -0.15278 -0.13541 -0.15608 -0.1368 -0.15921 -0.13819 C -0.1606 -0.13958 -0.16198 -0.14143 -0.16303 -0.14259 C -0.16441 -0.14352 -0.16702 -0.14398 -0.16806 -0.14398 C -0.1823 -0.14398 -0.19497 -0.14305 -0.20869 -0.14259 C -0.21754 -0.14305 -0.22674 -0.14305 -0.23507 -0.14398 C -0.23872 -0.14444 -0.23941 -0.14676 -0.24254 -0.14861 C -0.24393 -0.14953 -0.24514 -0.14977 -0.24636 -0.15023 C -0.24723 -0.15185 -0.24775 -0.1537 -0.24896 -0.15486 C -0.25122 -0.1574 -0.254 -0.15879 -0.25643 -0.16111 C -0.25816 -0.16273 -0.2599 -0.16412 -0.26164 -0.16574 C -0.26494 -0.16921 -0.26563 -0.1706 -0.26789 -0.175 C -0.27014 -0.1794 -0.27257 -0.18426 -0.27414 -0.18912 C -0.27535 -0.19051 -0.27553 -0.19213 -0.27553 -0.19375 C -0.27605 -0.19583 -0.27761 -0.19791 -0.27796 -0.2 C -0.27882 -0.20162 -0.28039 -0.20277 -0.28039 -0.20463 C -0.2816 -0.20764 -0.2816 -0.21111 -0.28316 -0.21389 C -0.28386 -0.21527 -0.2856 -0.2169 -0.2856 -0.21852 C -0.28664 -0.22152 -0.28646 -0.22523 -0.28803 -0.22777 L -0.29254 -0.23402 C -0.29428 -0.24282 -0.29132 -0.23495 -0.2981 -0.24328 C -0.29931 -0.24467 -0.30018 -0.24652 -0.3007 -0.24791 C -0.30261 -0.25023 -0.30539 -0.25185 -0.30764 -0.25416 C -0.30816 -0.25555 -0.30851 -0.2574 -0.31007 -0.25879 C -0.31094 -0.26065 -0.31303 -0.2618 -0.31511 -0.26342 C -0.3165 -0.26527 -0.31771 -0.26805 -0.31997 -0.26967 C -0.32084 -0.2706 -0.3224 -0.2706 -0.32344 -0.27129 C -0.32553 -0.27222 -0.32761 -0.27338 -0.33004 -0.2743 C -0.33091 -0.27477 -0.33247 -0.27523 -0.33369 -0.27592 C -0.33646 -0.27731 -0.33976 -0.28009 -0.34254 -0.28055 C -0.35625 -0.28194 -0.36997 -0.28148 -0.38369 -0.28171 L -0.41667 -0.28055 C -0.42084 -0.28032 -0.42483 -0.27916 -0.42917 -0.27893 C -0.44098 -0.27847 -0.45278 -0.27893 -0.46441 -0.27893 L -0.46719 -0.27893 " pathEditMode="relative" rAng="0" ptsTypes="AAAAAAAAAAAAAAAAAAAAAAAAAAAAAAAAAAAAAAAAAAAAAAAAAAAAA">
                                      <p:cBhvr>
                                        <p:cTn id="39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68" y="-1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8" t="42646" r="11223"/>
          <a:stretch/>
        </p:blipFill>
        <p:spPr>
          <a:xfrm>
            <a:off x="445258" y="996287"/>
            <a:ext cx="8263572" cy="5413303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610251"/>
            <a:ext cx="8245736" cy="956773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When she saw it was her prince, she cried with happiness. Her tears touched his eyes and he could see again.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152" y="2661315"/>
            <a:ext cx="3361690" cy="29820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8" t="80698" r="11256"/>
          <a:stretch/>
        </p:blipFill>
        <p:spPr>
          <a:xfrm>
            <a:off x="2100901" y="4598896"/>
            <a:ext cx="6590093" cy="1810693"/>
          </a:xfrm>
          <a:prstGeom prst="roundRect">
            <a:avLst>
              <a:gd name="adj" fmla="val 9205"/>
            </a:avLst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839" y="3282154"/>
            <a:ext cx="81451" cy="1130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4" t="12039" r="24974" b="76676"/>
          <a:stretch/>
        </p:blipFill>
        <p:spPr>
          <a:xfrm>
            <a:off x="3622555" y="3462443"/>
            <a:ext cx="185179" cy="2002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86" t="24572" r="21072" b="64143"/>
          <a:stretch/>
        </p:blipFill>
        <p:spPr>
          <a:xfrm>
            <a:off x="3081765" y="3504605"/>
            <a:ext cx="155706" cy="1683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97" t="27596" r="-788" b="61750"/>
          <a:stretch/>
        </p:blipFill>
        <p:spPr>
          <a:xfrm>
            <a:off x="3188042" y="3170284"/>
            <a:ext cx="127281" cy="1589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6" t="16265" b="74810"/>
          <a:stretch/>
        </p:blipFill>
        <p:spPr>
          <a:xfrm>
            <a:off x="2941983" y="3329264"/>
            <a:ext cx="143801" cy="13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3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77778E-7 4.44444E-6 L -0.00451 0.0243 " pathEditMode="relative" rAng="0" ptsTypes="AA">
                                      <p:cBhvr>
                                        <p:cTn id="9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120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4.72222E-6 -4.44444E-6 C 0.00139 -0.00277 0.00244 -0.00578 0.00435 -0.00833 C 0.01372 -0.02083 0.00782 -0.0125 0.01389 -0.01643 C 0.01598 -0.01782 0.01789 -0.01967 0.01997 -0.02106 C 0.0224 -0.02268 0.02518 -0.02407 0.02778 -0.02569 C 0.02952 -0.02685 0.03108 -0.02824 0.03299 -0.02916 C 0.03994 -0.03217 0.04289 -0.03263 0.04948 -0.03379 C 0.05157 -0.03495 0.05348 -0.03657 0.05556 -0.03726 C 0.06615 -0.0405 0.07292 -0.04097 0.08334 -0.04189 C 0.08455 -0.04236 0.0856 -0.04305 0.08681 -0.04305 C 0.10938 -0.04513 0.10608 -0.04444 0.12848 -0.04189 L 0.13125 -0.04074 L 0.13125 -0.04074 " pathEditMode="relative" ptsTypes="AAAAAAAAAAAAAA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93 L 3.88889E-6 0.00023 C 0.00034 -0.01204 0.00052 -0.02407 0.00104 -0.03426 C 0.00329 -0.08449 0.00191 -0.05093 0.00347 -0.0669 C 0.00399 -0.07245 0.00434 -0.07986 0.00486 -0.08542 C 0.00555 -0.0919 0.00625 -0.09745 0.00694 -0.10394 C 0.00729 -0.10857 0.00764 -0.11412 0.00816 -0.11782 C 0.00989 -0.13009 0.01059 -0.13194 0.01232 -0.13657 C 0.01284 -0.1412 0.01336 -0.14769 0.01389 -0.15046 C 0.01649 -0.16343 0.01823 -0.16528 0.02083 -0.16898 C 0.021 -0.17083 0.02135 -0.17361 0.0217 -0.17361 C 0.02725 -0.18218 0.02639 -0.17917 0.03211 -0.16898 L 0.03281 -0.16435 L 0.03281 -0.16343 " pathEditMode="relative" rAng="0" ptsTypes="AAAAAAAAAAAAAA">
                                      <p:cBhvr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2" y="-884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0.00092 L 4.44444E-6 0.00023 C -0.0007 -0.01203 -0.00105 -0.02407 -0.00191 -0.03426 C -0.00608 -0.08449 -0.00348 -0.05092 -0.00643 -0.0669 C -0.0073 -0.07245 -0.00799 -0.07986 -0.00886 -0.08541 C -0.01007 -0.0919 -0.01146 -0.09745 -0.01268 -0.10393 C -0.0132 -0.10856 -0.01389 -0.11412 -0.01493 -0.11782 C -0.01806 -0.13009 -0.01928 -0.13194 -0.0224 -0.13657 C -0.02327 -0.1412 -0.02431 -0.14768 -0.02518 -0.15046 C -0.02987 -0.16342 -0.03299 -0.16528 -0.03785 -0.16898 C -0.03803 -0.17083 -0.03872 -0.17361 -0.03941 -0.17361 C -0.04948 -0.18217 -0.04792 -0.17916 -0.05816 -0.16898 L -0.05938 -0.16435 L -0.05938 -0.16342 " pathEditMode="relative" rAng="0" ptsTypes="AAAAAAAAAAAAAA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-884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046 L -3.88889E-6 0.00023 C -0.00138 -0.00579 -0.00208 -0.01134 -0.00382 -0.01597 C -0.01198 -0.03935 -0.00694 -0.02384 -0.01267 -0.03125 C -0.01441 -0.03403 -0.01579 -0.03727 -0.01753 -0.03982 C -0.01996 -0.04283 -0.02274 -0.04537 -0.025 -0.04861 C -0.02604 -0.0507 -0.02743 -0.05324 -0.02951 -0.05509 C -0.03559 -0.06065 -0.03802 -0.06158 -0.04427 -0.06389 C -0.046 -0.06574 -0.04791 -0.06875 -0.04965 -0.07014 C -0.05885 -0.07616 -0.0651 -0.07708 -0.07465 -0.07894 C -0.075 -0.07963 -0.07638 -0.08102 -0.07777 -0.08102 C -0.09757 -0.08495 -0.09444 -0.08333 -0.11475 -0.07894 L -0.11701 -0.07662 L -0.11701 -0.07616 " pathEditMode="relative" rAng="0" ptsTypes="AAAAAAAAAAAAAA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1" y="-412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t="37009" r="15945"/>
          <a:stretch/>
        </p:blipFill>
        <p:spPr>
          <a:xfrm>
            <a:off x="418398" y="1064525"/>
            <a:ext cx="8272595" cy="5345066"/>
          </a:xfrm>
          <a:prstGeom prst="roundRect">
            <a:avLst>
              <a:gd name="adj" fmla="val 2421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445258" y="770804"/>
            <a:ext cx="8245736" cy="587441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They lived happily ever after in his kingdom.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28" y="1694677"/>
            <a:ext cx="8272595" cy="358351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45258" y="427839"/>
            <a:ext cx="8245736" cy="5981752"/>
          </a:xfrm>
          <a:prstGeom prst="roundRect">
            <a:avLst>
              <a:gd name="adj" fmla="val 2643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86"/>
          <a:stretch/>
        </p:blipFill>
        <p:spPr>
          <a:xfrm>
            <a:off x="4191683" y="2925337"/>
            <a:ext cx="1911726" cy="39326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24"/>
          <a:stretch/>
        </p:blipFill>
        <p:spPr>
          <a:xfrm>
            <a:off x="3043936" y="3125755"/>
            <a:ext cx="1912490" cy="37322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530850" y="2811037"/>
            <a:ext cx="228599" cy="228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759449" y="3408430"/>
            <a:ext cx="228599" cy="228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4440395" y="2916076"/>
            <a:ext cx="228599" cy="228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578539" y="2897155"/>
            <a:ext cx="228599" cy="228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043935" y="3372133"/>
            <a:ext cx="228599" cy="228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3029508" y="4123119"/>
            <a:ext cx="228599" cy="228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36" t="-21522" r="-11512" b="-21236"/>
          <a:stretch/>
        </p:blipFill>
        <p:spPr>
          <a:xfrm>
            <a:off x="5888240" y="4152882"/>
            <a:ext cx="228599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6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0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1.11111E-6 0.00023 C 0.00139 -0.00278 0.00243 -0.00579 0.00434 -0.00833 C 0.01372 -0.02083 0.00781 -0.0125 0.01389 -0.01643 C 0.01597 -0.01782 0.01788 -0.01968 0.01997 -0.02106 C 0.0224 -0.02268 0.02517 -0.02407 0.02778 -0.02569 C 0.02952 -0.02685 0.03108 -0.02824 0.03299 -0.02917 C 0.03993 -0.03218 0.04288 -0.03264 0.04948 -0.0338 C 0.05156 -0.03495 0.05347 -0.03657 0.05556 -0.03727 C 0.06615 -0.04051 0.07292 -0.04097 0.08333 -0.0419 C 0.08455 -0.04236 0.08559 -0.04306 0.08681 -0.04306 C 0.10938 -0.04514 0.10608 -0.04444 0.12847 -0.0419 L 0.13125 -0.04074 L 0.13125 -0.04051 " pathEditMode="relative" rAng="0" ptsTypes="AAAAAAAAAAAAAA">
                                      <p:cBhvr>
                                        <p:cTn id="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-222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11111E-6 2.59259E-6 L -1.11111E-6 0.00023 C 0.00191 -0.00093 0.0033 -0.00209 0.00608 -0.00301 C 0.01945 -0.00787 0.01111 -0.00463 0.01962 -0.00625 C 0.02257 -0.00672 0.02535 -0.00741 0.0283 -0.00787 C 0.03177 -0.00857 0.03577 -0.00903 0.03941 -0.00972 C 0.04184 -0.01019 0.0441 -0.01065 0.04688 -0.01111 C 0.05677 -0.01204 0.06094 -0.01227 0.07031 -0.01273 C 0.07327 -0.0132 0.07604 -0.01389 0.07899 -0.01412 C 0.0941 -0.01528 0.10365 -0.01551 0.11858 -0.01574 C 0.12031 -0.01597 0.1217 -0.01621 0.12344 -0.01621 C 0.15556 -0.01713 0.15087 -0.01667 0.18281 -0.01574 L 0.18681 -0.01528 L 0.18681 -0.01528 " pathEditMode="relative" rAng="0" ptsTypes="AAAAAAAAAAAAAA">
                                      <p:cBhvr>
                                        <p:cTn id="16" dur="1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-83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255 L -2.77778E-7 0.00023 C 0.00191 -0.01343 0.00347 -0.02709 0.00642 -0.03796 C 0.02049 -0.09514 0.01163 -0.05695 0.02066 -0.07593 C 0.02379 -0.08148 0.02674 -0.08959 0.02986 -0.09514 C 0.03351 -0.10324 0.03785 -0.10857 0.04167 -0.11667 C 0.04427 -0.12222 0.04653 -0.12755 0.04948 -0.1331 C 0.06007 -0.14398 0.06441 -0.14676 0.07431 -0.15209 C 0.07743 -0.15764 0.08038 -0.16574 0.08351 -0.16852 C 0.09948 -0.18195 0.10955 -0.18472 0.12535 -0.1875 C 0.12726 -0.19028 0.12882 -0.19283 0.13056 -0.19283 C 0.16458 -0.20371 0.15955 -0.19838 0.1934 -0.1875 L 0.19774 -0.18195 L 0.19774 -0.1794 " pathEditMode="relative" rAng="0" ptsTypes="AAAAAAAAAAAAAA">
                                      <p:cBhvr>
                                        <p:cTn id="23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-979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5.55556E-7 4.44444E-6 L 5.55556E-7 0.00254 C -0.00087 -0.00973 -0.00139 -0.022 -0.0026 -0.03172 C -0.00781 -0.08287 -0.00451 -0.04885 -0.00799 -0.06575 C -0.00903 -0.07084 -0.01024 -0.07801 -0.01146 -0.08287 C -0.01285 -0.09028 -0.01441 -0.09491 -0.01597 -0.10232 C -0.01684 -0.10718 -0.01771 -0.11204 -0.01892 -0.1169 C -0.02292 -0.12662 -0.02448 -0.12917 -0.0283 -0.13403 C -0.02951 -0.13889 -0.03056 -0.14607 -0.03177 -0.14862 C -0.03785 -0.16065 -0.04167 -0.1632 -0.04757 -0.16575 C -0.04844 -0.16806 -0.04896 -0.17037 -0.04965 -0.17037 C -0.0625 -0.1801 -0.06059 -0.17547 -0.07344 -0.16575 L -0.075 -0.16065 L -0.075 -0.15834 " pathEditMode="relative" rAng="0" ptsTypes="AAAAAAAAAAAAAA">
                                      <p:cBhvr>
                                        <p:cTn id="30" dur="1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865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07 L -2.5E-6 0.00255 C -0.00173 -0.00648 -0.00278 -0.01527 -0.00521 -0.02222 C -0.01562 -0.05879 -0.00903 -0.03449 -0.01597 -0.04652 C -0.01805 -0.05023 -0.02048 -0.05532 -0.02274 -0.05879 C -0.02552 -0.06412 -0.02864 -0.06736 -0.03177 -0.07268 C -0.0335 -0.07615 -0.03524 -0.07986 -0.03767 -0.08333 C -0.04548 -0.09027 -0.04861 -0.09213 -0.05625 -0.0956 C -0.05868 -0.09907 -0.06076 -0.10416 -0.06319 -0.10602 C -0.07517 -0.11458 -0.08281 -0.11643 -0.09444 -0.11828 C -0.09618 -0.1199 -0.09722 -0.12152 -0.09861 -0.12152 C -0.12413 -0.12847 -0.12031 -0.12523 -0.14583 -0.11828 L -0.14878 -0.11458 L -0.14878 -0.11296 " pathEditMode="relative" rAng="0" ptsTypes="AAAAAAAAAAAAAA">
                                      <p:cBhvr>
                                        <p:cTn id="3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48" y="-622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0.00162 L 5.55112E-17 0.00255 C -0.00243 -0.00115 -0.00382 -0.00486 -0.00712 -0.00763 C -0.02101 -0.02268 -0.01215 -0.01273 -0.02153 -0.01759 C -0.02431 -0.01921 -0.02743 -0.02129 -0.03073 -0.02268 C -0.03455 -0.025 -0.03872 -0.02615 -0.04288 -0.02847 C -0.04514 -0.02986 -0.0474 -0.03125 -0.05069 -0.03263 C -0.06146 -0.03564 -0.06562 -0.03634 -0.07587 -0.03773 C -0.07899 -0.03912 -0.08177 -0.04143 -0.08507 -0.04213 C -0.10139 -0.0456 -0.11163 -0.04629 -0.12743 -0.04722 C -0.12969 -0.04768 -0.13108 -0.04838 -0.13299 -0.04838 C -0.16736 -0.05138 -0.16215 -0.05 -0.19653 -0.04722 L -0.20069 -0.0456 L -0.20069 -0.0449 " pathEditMode="relative" rAng="0" ptsTypes="AAAAAAAAAAAAAA">
                                      <p:cBhvr>
                                        <p:cTn id="44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5" y="-254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0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61111E-6 -0.00046 L -3.61111E-6 0.00023 C 0.00226 -0.00231 0.004 -0.00463 0.0073 -0.00648 C 0.02361 -0.01666 0.01337 -0.00995 0.02379 -0.01319 C 0.02726 -0.01435 0.03073 -0.01574 0.03421 -0.01666 C 0.03855 -0.01805 0.04341 -0.01898 0.04775 -0.02037 C 0.0507 -0.02153 0.05348 -0.02245 0.05677 -0.02338 C 0.06893 -0.02523 0.07396 -0.02569 0.08525 -0.02662 C 0.08889 -0.02754 0.09236 -0.02916 0.09584 -0.02963 C 0.11424 -0.03194 0.12587 -0.03241 0.14393 -0.03287 C 0.14601 -0.03333 0.14775 -0.03379 0.14983 -0.03379 C 0.18889 -0.03588 0.18316 -0.03472 0.22205 -0.03287 L 0.22691 -0.03194 L 0.22691 -0.03148 " pathEditMode="relative" rAng="0" ptsTypes="AAAAAAAAAAAAAA">
                                      <p:cBhvr>
                                        <p:cTn id="51" dur="1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7" y="-171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205</TotalTime>
  <Words>232</Words>
  <Application>Microsoft Office PowerPoint</Application>
  <PresentationFormat>On-screen Show (4:3)</PresentationFormat>
  <Paragraphs>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Monet Povey-Robertson</dc:creator>
  <cp:lastModifiedBy>Miss Del Pizzo</cp:lastModifiedBy>
  <cp:revision>47</cp:revision>
  <dcterms:created xsi:type="dcterms:W3CDTF">2019-06-04T04:21:19Z</dcterms:created>
  <dcterms:modified xsi:type="dcterms:W3CDTF">2021-02-03T10:14:35Z</dcterms:modified>
</cp:coreProperties>
</file>