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Twinkl" panose="020B0604020202020204" charset="0"/>
      <p:regular r:id="rId28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6653"/>
    <a:srgbClr val="B1AA9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flipV="1">
            <a:off x="755649" y="6415581"/>
            <a:ext cx="7632700" cy="45719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49" y="5788404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79345" y="5743888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7910" y="6292544"/>
            <a:ext cx="2709004" cy="152400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6224631"/>
            <a:ext cx="7632700" cy="84094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117924" y="5635829"/>
            <a:ext cx="327042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576218"/>
            <a:ext cx="71941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293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Miss Del Pizzo</cp:lastModifiedBy>
  <cp:revision>6</cp:revision>
  <dcterms:created xsi:type="dcterms:W3CDTF">2019-07-11T07:05:09Z</dcterms:created>
  <dcterms:modified xsi:type="dcterms:W3CDTF">2021-01-19T11:11:09Z</dcterms:modified>
</cp:coreProperties>
</file>