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handoutMasterIdLst>
    <p:handoutMasterId r:id="rId3"/>
  </p:handoutMasterIdLst>
  <p:sldIdLst>
    <p:sldId id="257" r:id="rId2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 snapToObjects="1">
      <p:cViewPr varScale="1">
        <p:scale>
          <a:sx n="107" d="100"/>
          <a:sy n="107" d="100"/>
        </p:scale>
        <p:origin x="173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1D75FC-3DE3-4BEC-BEEC-4CF991AF52C7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16CC0E-8282-47C9-AF03-DBC82571D53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40244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0981E-1891-5E4C-AB91-79876009252E}" type="datetimeFigureOut">
              <a:rPr lang="en-US" smtClean="0"/>
              <a:t>9/23/2026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B8F6E7-52CB-074E-85EA-FD3DE937C9B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1930" y="129460"/>
            <a:ext cx="17591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NTPreCursivek" panose="03000400000000000000" pitchFamily="66" charset="0"/>
              </a:rPr>
              <a:t>Year 3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079169" y="160536"/>
            <a:ext cx="1988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b="1" dirty="0">
                <a:latin typeface="NTPreCursivek" panose="03000400000000000000" pitchFamily="66" charset="0"/>
              </a:rPr>
              <a:t>Autumn Term</a:t>
            </a:r>
          </a:p>
          <a:p>
            <a:pPr algn="r"/>
            <a:r>
              <a:rPr lang="en-GB" dirty="0">
                <a:latin typeface="NTPreCursivek" panose="03000400000000000000" pitchFamily="66" charset="0"/>
              </a:rPr>
              <a:t>Stone Age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711521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NTPreCursivek" panose="03000400000000000000" pitchFamily="66" charset="0"/>
              </a:rPr>
              <a:t>If you would like an extra homework challenge, have a look below.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E082A68-E409-46D6-A2BC-B8E4E6DD97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32069"/>
            <a:ext cx="9144000" cy="529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095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20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NTPreCursivek</vt:lpstr>
      <vt:lpstr>Office Theme</vt:lpstr>
      <vt:lpstr>PowerPoint Presentation</vt:lpstr>
    </vt:vector>
  </TitlesOfParts>
  <Company>University of Calgary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Brit Paris</dc:creator>
  <cp:lastModifiedBy>Miss Scuffil</cp:lastModifiedBy>
  <cp:revision>46</cp:revision>
  <cp:lastPrinted>2019-09-25T15:42:28Z</cp:lastPrinted>
  <dcterms:created xsi:type="dcterms:W3CDTF">2014-11-01T14:10:45Z</dcterms:created>
  <dcterms:modified xsi:type="dcterms:W3CDTF">2026-09-23T14:33:38Z</dcterms:modified>
</cp:coreProperties>
</file>